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authors.xml" ContentType="application/vnd.ms-powerpoint.authors+xml"/>
  <Override PartName="/ppt/ink/ink5.xml" ContentType="application/inkml+xml"/>
  <Override PartName="/ppt/ink/ink6.xml" ContentType="application/inkml+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74" r:id="rId2"/>
  </p:sldMasterIdLst>
  <p:notesMasterIdLst>
    <p:notesMasterId r:id="rId29"/>
  </p:notesMasterIdLst>
  <p:handoutMasterIdLst>
    <p:handoutMasterId r:id="rId30"/>
  </p:handoutMasterIdLst>
  <p:sldIdLst>
    <p:sldId id="425" r:id="rId3"/>
    <p:sldId id="642" r:id="rId4"/>
    <p:sldId id="711" r:id="rId5"/>
    <p:sldId id="473" r:id="rId6"/>
    <p:sldId id="623" r:id="rId7"/>
    <p:sldId id="600" r:id="rId8"/>
    <p:sldId id="685" r:id="rId9"/>
    <p:sldId id="601" r:id="rId10"/>
    <p:sldId id="749" r:id="rId11"/>
    <p:sldId id="555" r:id="rId12"/>
    <p:sldId id="732" r:id="rId13"/>
    <p:sldId id="731" r:id="rId14"/>
    <p:sldId id="733" r:id="rId15"/>
    <p:sldId id="670" r:id="rId16"/>
    <p:sldId id="688" r:id="rId17"/>
    <p:sldId id="690" r:id="rId18"/>
    <p:sldId id="692" r:id="rId19"/>
    <p:sldId id="752" r:id="rId20"/>
    <p:sldId id="753" r:id="rId21"/>
    <p:sldId id="754" r:id="rId22"/>
    <p:sldId id="736" r:id="rId23"/>
    <p:sldId id="683" r:id="rId24"/>
    <p:sldId id="747" r:id="rId25"/>
    <p:sldId id="714" r:id="rId26"/>
    <p:sldId id="730" r:id="rId27"/>
    <p:sldId id="424" r:id="rId2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07BCE6-8E7F-8F1C-2A8F-1D3CB34418DD}" name="Betsy Maggard" initials="BM" userId="S::BMaggard@thompsonhorton.com::1ff5920c-08bb-4057-a548-2d55376b575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tsy Maggard" initials="BM" lastIdx="1" clrIdx="0">
    <p:extLst>
      <p:ext uri="{19B8F6BF-5375-455C-9EA6-DF929625EA0E}">
        <p15:presenceInfo xmlns:p15="http://schemas.microsoft.com/office/powerpoint/2012/main" userId="S::BMaggard@thompsonhorton.com::1ff5920c-08bb-4057-a548-2d55376b57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9DD1"/>
    <a:srgbClr val="2428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33" autoAdjust="0"/>
    <p:restoredTop sz="94612"/>
  </p:normalViewPr>
  <p:slideViewPr>
    <p:cSldViewPr>
      <p:cViewPr varScale="1">
        <p:scale>
          <a:sx n="68" d="100"/>
          <a:sy n="68" d="100"/>
        </p:scale>
        <p:origin x="504" y="6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60" d="100"/>
          <a:sy n="60" d="100"/>
        </p:scale>
        <p:origin x="-2748" y="-84"/>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51" tIns="47076" rIns="94151" bIns="47076" rtlCol="0"/>
          <a:lstStyle>
            <a:lvl1pPr algn="l">
              <a:defRPr sz="1200"/>
            </a:lvl1pPr>
          </a:lstStyle>
          <a:p>
            <a:endParaRPr lang="en-US" dirty="0"/>
          </a:p>
        </p:txBody>
      </p:sp>
      <p:sp>
        <p:nvSpPr>
          <p:cNvPr id="3" name="Date Placeholder 2"/>
          <p:cNvSpPr>
            <a:spLocks noGrp="1"/>
          </p:cNvSpPr>
          <p:nvPr>
            <p:ph type="dt" sz="quarter" idx="1"/>
          </p:nvPr>
        </p:nvSpPr>
        <p:spPr>
          <a:xfrm>
            <a:off x="4023094" y="0"/>
            <a:ext cx="3077739" cy="469424"/>
          </a:xfrm>
          <a:prstGeom prst="rect">
            <a:avLst/>
          </a:prstGeom>
        </p:spPr>
        <p:txBody>
          <a:bodyPr vert="horz" lIns="94151" tIns="47076" rIns="94151" bIns="47076" rtlCol="0"/>
          <a:lstStyle>
            <a:lvl1pPr algn="r">
              <a:defRPr sz="1200"/>
            </a:lvl1pPr>
          </a:lstStyle>
          <a:p>
            <a:fld id="{3B3324A8-9DA7-4B40-BBA3-D3C0105C1FB2}" type="datetimeFigureOut">
              <a:rPr lang="en-US" smtClean="0"/>
              <a:t>2/15/2023</a:t>
            </a:fld>
            <a:endParaRPr lang="en-US" dirty="0"/>
          </a:p>
        </p:txBody>
      </p:sp>
      <p:sp>
        <p:nvSpPr>
          <p:cNvPr id="4" name="Footer Placeholder 3"/>
          <p:cNvSpPr>
            <a:spLocks noGrp="1"/>
          </p:cNvSpPr>
          <p:nvPr>
            <p:ph type="ftr" sz="quarter" idx="2"/>
          </p:nvPr>
        </p:nvSpPr>
        <p:spPr>
          <a:xfrm>
            <a:off x="0" y="8917422"/>
            <a:ext cx="3077739" cy="469424"/>
          </a:xfrm>
          <a:prstGeom prst="rect">
            <a:avLst/>
          </a:prstGeom>
        </p:spPr>
        <p:txBody>
          <a:bodyPr vert="horz" lIns="94151" tIns="47076" rIns="94151" bIns="47076"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4" y="8917422"/>
            <a:ext cx="3077739" cy="469424"/>
          </a:xfrm>
          <a:prstGeom prst="rect">
            <a:avLst/>
          </a:prstGeom>
        </p:spPr>
        <p:txBody>
          <a:bodyPr vert="horz" lIns="94151" tIns="47076" rIns="94151" bIns="47076" rtlCol="0" anchor="b"/>
          <a:lstStyle>
            <a:lvl1pPr algn="r">
              <a:defRPr sz="1200"/>
            </a:lvl1pPr>
          </a:lstStyle>
          <a:p>
            <a:fld id="{2B6CDB32-021D-49F0-83FD-03CE14ECEEDA}" type="slidenum">
              <a:rPr lang="en-US" smtClean="0"/>
              <a:t>‹#›</a:t>
            </a:fld>
            <a:endParaRPr lang="en-US" dirty="0"/>
          </a:p>
        </p:txBody>
      </p:sp>
    </p:spTree>
    <p:extLst>
      <p:ext uri="{BB962C8B-B14F-4D97-AF65-F5344CB8AC3E}">
        <p14:creationId xmlns:p14="http://schemas.microsoft.com/office/powerpoint/2010/main" val="218730793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2T18:23:18.603"/>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1 243,'448'-12,"-330"1,204-44,-291 49,0 2,0 1,40 2,-41 1,1-1,-1-2,37-7,-51 6,0-1,-1-1,29-15,-37 17,1 0,-1-1,-1 1,1-1,-1-1,0 1,0-1,-1 0,9-11,-14 16,0 0,1 1,-1-1,1 0,-1 0,0 1,0-1,1 0,-1 0,0 0,0 0,0 1,0-1,0 0,0 0,0 0,0 0,-1 1,1-1,0 0,0 0,-1 0,1 1,0-1,-1 0,1 0,-1 1,1-1,-1 0,1 1,-1-1,0 1,1-1,-1 1,0-1,1 1,-1-1,0 1,1-1,-1 1,0 0,0 0,0-1,1 1,-1 0,-1 0,-41-7,40 7,-25-1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2T18:23:28.226"/>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2T18:23:34.012"/>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96,'1'3,"1"0,0-1,0 1,0 0,0-1,0 1,0-1,1 1,-1-1,1 0,0 0,0 0,0-1,-1 1,7 2,-5-2,16 8,1-1,0-1,0-1,1-1,0-1,0-1,0-1,25 1,-1-3,0-1,90-14,-105 8,-1 0,0-3,-1 0,0-2,-1-1,0-1,0-2,-2 0,30-24,-2 4,-33 26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2T18:23:34.33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1,'1'22,"0"0,1 0,1 0,2-1,0 1,1-1,14 34,-14-42,0-1,1 0,0-1,1 1,0-1,1-1,0 0,0 0,1 0,1-2,0 1,0-1,19 10,-21-13,1-2,-1 1,1-1,-1-1,1 0,0 0,0-1,0 0,0-1,0 0,0-1,13-2,-3 0,-1-2,-1 0,1-2,-1 0,22-11,7-8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2T18:23:35.048"/>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0,'8'8,"7"7,17 9,15 12,11 4,13 4,10-2,-1-8,-5-10,-9-9,-10-7,-11-4,-9-8,-11-7,-10-10,-7 0</inkml:trace>
  <inkml:trace contextRef="#ctx0" brushRef="#br0" timeOffset="1">736 119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18:27:08.071"/>
    </inkml:context>
    <inkml:brush xml:id="br0">
      <inkml:brushProperty name="width" value="0.05" units="cm"/>
      <inkml:brushProperty name="height" value="0.05" units="cm"/>
      <inkml:brushProperty name="color" value="#FFFFFF"/>
    </inkml:brush>
  </inkml:definitions>
  <inkml:trace contextRef="#ctx0" brushRef="#br0">0 0 24575,'5'0'0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51" tIns="47076" rIns="94151" bIns="47076"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51" tIns="47076" rIns="94151" bIns="47076" rtlCol="0"/>
          <a:lstStyle>
            <a:lvl1pPr algn="r">
              <a:defRPr sz="1200"/>
            </a:lvl1pPr>
          </a:lstStyle>
          <a:p>
            <a:fld id="{1A6E8F02-A3E1-4DFE-88A2-E81879E3F752}" type="datetimeFigureOut">
              <a:rPr lang="en-US" smtClean="0"/>
              <a:t>2/15/2023</a:t>
            </a:fld>
            <a:endParaRPr lang="en-US" dirty="0"/>
          </a:p>
        </p:txBody>
      </p:sp>
      <p:sp>
        <p:nvSpPr>
          <p:cNvPr id="4" name="Slide Image Placeholder 3"/>
          <p:cNvSpPr>
            <a:spLocks noGrp="1" noRot="1" noChangeAspect="1"/>
          </p:cNvSpPr>
          <p:nvPr>
            <p:ph type="sldImg" idx="2"/>
          </p:nvPr>
        </p:nvSpPr>
        <p:spPr>
          <a:xfrm>
            <a:off x="422275" y="703263"/>
            <a:ext cx="6257925" cy="3521075"/>
          </a:xfrm>
          <a:prstGeom prst="rect">
            <a:avLst/>
          </a:prstGeom>
          <a:noFill/>
          <a:ln w="12700">
            <a:solidFill>
              <a:prstClr val="black"/>
            </a:solidFill>
          </a:ln>
        </p:spPr>
        <p:txBody>
          <a:bodyPr vert="horz" lIns="94151" tIns="47076" rIns="94151" bIns="47076"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151" tIns="47076" rIns="94151" bIns="470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151" tIns="47076" rIns="94151" bIns="470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2"/>
            <a:ext cx="3077739" cy="469424"/>
          </a:xfrm>
          <a:prstGeom prst="rect">
            <a:avLst/>
          </a:prstGeom>
        </p:spPr>
        <p:txBody>
          <a:bodyPr vert="horz" lIns="94151" tIns="47076" rIns="94151" bIns="47076" rtlCol="0" anchor="b"/>
          <a:lstStyle>
            <a:lvl1pPr algn="r">
              <a:defRPr sz="1200"/>
            </a:lvl1pPr>
          </a:lstStyle>
          <a:p>
            <a:fld id="{A75F024F-B605-4665-B7B2-1AF849DD0D0F}" type="slidenum">
              <a:rPr lang="en-US" smtClean="0"/>
              <a:t>‹#›</a:t>
            </a:fld>
            <a:endParaRPr lang="en-US" dirty="0"/>
          </a:p>
        </p:txBody>
      </p:sp>
    </p:spTree>
    <p:extLst>
      <p:ext uri="{BB962C8B-B14F-4D97-AF65-F5344CB8AC3E}">
        <p14:creationId xmlns:p14="http://schemas.microsoft.com/office/powerpoint/2010/main" val="3110019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B52FD86A-5A5D-4CED-AE11-E17E82984D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2BACD639-DB72-41D8-88D1-FCDFC0E130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ea typeface="ヒラギノ角ゴ Pro W3"/>
              <a:cs typeface="ヒラギノ角ゴ Pro W3"/>
            </a:endParaRPr>
          </a:p>
        </p:txBody>
      </p:sp>
      <p:sp>
        <p:nvSpPr>
          <p:cNvPr id="16388" name="Slide Number Placeholder 3">
            <a:extLst>
              <a:ext uri="{FF2B5EF4-FFF2-40B4-BE49-F238E27FC236}">
                <a16:creationId xmlns:a16="http://schemas.microsoft.com/office/drawing/2014/main" id="{2CB63C96-D91F-4787-B55A-CF28170CC7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Narrow" panose="020B0606020202030204" pitchFamily="34" charset="0"/>
                <a:cs typeface="Times New Roman" panose="02020603050405020304" pitchFamily="18" charset="0"/>
              </a:defRPr>
            </a:lvl1pPr>
            <a:lvl2pPr marL="764463" indent="-294024">
              <a:defRPr kumimoji="1" sz="2300">
                <a:solidFill>
                  <a:schemeClr val="tx1"/>
                </a:solidFill>
                <a:latin typeface="Arial Narrow" panose="020B0606020202030204" pitchFamily="34" charset="0"/>
                <a:cs typeface="Times New Roman" panose="02020603050405020304" pitchFamily="18" charset="0"/>
              </a:defRPr>
            </a:lvl2pPr>
            <a:lvl3pPr marL="1177644" indent="-235219">
              <a:defRPr kumimoji="1" sz="2300">
                <a:solidFill>
                  <a:schemeClr val="tx1"/>
                </a:solidFill>
                <a:latin typeface="Arial Narrow" panose="020B0606020202030204" pitchFamily="34" charset="0"/>
                <a:cs typeface="Times New Roman" panose="02020603050405020304" pitchFamily="18" charset="0"/>
              </a:defRPr>
            </a:lvl3pPr>
            <a:lvl4pPr marL="1648083" indent="-235219">
              <a:defRPr kumimoji="1" sz="2300">
                <a:solidFill>
                  <a:schemeClr val="tx1"/>
                </a:solidFill>
                <a:latin typeface="Arial Narrow" panose="020B0606020202030204" pitchFamily="34" charset="0"/>
                <a:cs typeface="Times New Roman" panose="02020603050405020304" pitchFamily="18" charset="0"/>
              </a:defRPr>
            </a:lvl4pPr>
            <a:lvl5pPr marL="2120068" indent="-235219">
              <a:defRPr kumimoji="1" sz="2300">
                <a:solidFill>
                  <a:schemeClr val="tx1"/>
                </a:solidFill>
                <a:latin typeface="Arial Narrow" panose="020B0606020202030204" pitchFamily="34" charset="0"/>
                <a:cs typeface="Times New Roman" panose="02020603050405020304" pitchFamily="18" charset="0"/>
              </a:defRPr>
            </a:lvl5pPr>
            <a:lvl6pPr marL="2565747" indent="-235219" eaLnBrk="0" fontAlgn="base" hangingPunct="0">
              <a:spcBef>
                <a:spcPct val="0"/>
              </a:spcBef>
              <a:spcAft>
                <a:spcPct val="0"/>
              </a:spcAft>
              <a:defRPr kumimoji="1" sz="2300">
                <a:solidFill>
                  <a:schemeClr val="tx1"/>
                </a:solidFill>
                <a:latin typeface="Arial Narrow" panose="020B0606020202030204" pitchFamily="34" charset="0"/>
                <a:cs typeface="Times New Roman" panose="02020603050405020304" pitchFamily="18" charset="0"/>
              </a:defRPr>
            </a:lvl6pPr>
            <a:lvl7pPr marL="3011425" indent="-235219" eaLnBrk="0" fontAlgn="base" hangingPunct="0">
              <a:spcBef>
                <a:spcPct val="0"/>
              </a:spcBef>
              <a:spcAft>
                <a:spcPct val="0"/>
              </a:spcAft>
              <a:defRPr kumimoji="1" sz="2300">
                <a:solidFill>
                  <a:schemeClr val="tx1"/>
                </a:solidFill>
                <a:latin typeface="Arial Narrow" panose="020B0606020202030204" pitchFamily="34" charset="0"/>
                <a:cs typeface="Times New Roman" panose="02020603050405020304" pitchFamily="18" charset="0"/>
              </a:defRPr>
            </a:lvl7pPr>
            <a:lvl8pPr marL="3457104" indent="-235219" eaLnBrk="0" fontAlgn="base" hangingPunct="0">
              <a:spcBef>
                <a:spcPct val="0"/>
              </a:spcBef>
              <a:spcAft>
                <a:spcPct val="0"/>
              </a:spcAft>
              <a:defRPr kumimoji="1" sz="2300">
                <a:solidFill>
                  <a:schemeClr val="tx1"/>
                </a:solidFill>
                <a:latin typeface="Arial Narrow" panose="020B0606020202030204" pitchFamily="34" charset="0"/>
                <a:cs typeface="Times New Roman" panose="02020603050405020304" pitchFamily="18" charset="0"/>
              </a:defRPr>
            </a:lvl8pPr>
            <a:lvl9pPr marL="3902782" indent="-235219" eaLnBrk="0" fontAlgn="base" hangingPunct="0">
              <a:spcBef>
                <a:spcPct val="0"/>
              </a:spcBef>
              <a:spcAft>
                <a:spcPct val="0"/>
              </a:spcAft>
              <a:defRPr kumimoji="1" sz="2300">
                <a:solidFill>
                  <a:schemeClr val="tx1"/>
                </a:solidFill>
                <a:latin typeface="Arial Narrow" panose="020B0606020202030204" pitchFamily="34" charset="0"/>
                <a:cs typeface="Times New Roman" panose="02020603050405020304" pitchFamily="18" charset="0"/>
              </a:defRPr>
            </a:lvl9pPr>
          </a:lstStyle>
          <a:p>
            <a:fld id="{9CFC6B8E-2C53-4654-AC96-A7218065AB58}" type="slidenum">
              <a:rPr lang="en-US" altLang="en-US" sz="1300"/>
              <a:pPr/>
              <a:t>1</a:t>
            </a:fld>
            <a:endParaRPr lang="en-US"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BCCFF779-AE9F-4E94-9C5F-DF0AF91D15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a16="http://schemas.microsoft.com/office/drawing/2014/main" id="{7E77CFA4-E6C6-4239-A496-94E3E3CF8F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ヒラギノ角ゴ Pro W3"/>
              <a:cs typeface="ヒラギノ角ゴ Pro W3"/>
            </a:endParaRPr>
          </a:p>
        </p:txBody>
      </p:sp>
      <p:sp>
        <p:nvSpPr>
          <p:cNvPr id="147460" name="Slide Number Placeholder 3">
            <a:extLst>
              <a:ext uri="{FF2B5EF4-FFF2-40B4-BE49-F238E27FC236}">
                <a16:creationId xmlns:a16="http://schemas.microsoft.com/office/drawing/2014/main" id="{B7698549-8212-4B18-BCF5-CD9D544954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ヒラギノ角ゴ Pro W3"/>
                <a:cs typeface="ヒラギノ角ゴ Pro W3"/>
              </a:defRPr>
            </a:lvl1pPr>
            <a:lvl2pPr marL="750536" indent="-287834">
              <a:spcBef>
                <a:spcPct val="30000"/>
              </a:spcBef>
              <a:defRPr sz="1200">
                <a:solidFill>
                  <a:schemeClr val="tx1"/>
                </a:solidFill>
                <a:latin typeface="Calibri" panose="020F0502020204030204" pitchFamily="34" charset="0"/>
                <a:ea typeface="ヒラギノ角ゴ Pro W3"/>
                <a:cs typeface="ヒラギノ角ゴ Pro W3"/>
              </a:defRPr>
            </a:lvl2pPr>
            <a:lvl3pPr marL="1154431" indent="-230577">
              <a:spcBef>
                <a:spcPct val="30000"/>
              </a:spcBef>
              <a:defRPr sz="1200">
                <a:solidFill>
                  <a:schemeClr val="tx1"/>
                </a:solidFill>
                <a:latin typeface="Calibri" panose="020F0502020204030204" pitchFamily="34" charset="0"/>
                <a:ea typeface="Geneva"/>
                <a:cs typeface="Geneva"/>
              </a:defRPr>
            </a:lvl3pPr>
            <a:lvl4pPr marL="1617133" indent="-230577">
              <a:spcBef>
                <a:spcPct val="30000"/>
              </a:spcBef>
              <a:defRPr sz="1200">
                <a:solidFill>
                  <a:schemeClr val="tx1"/>
                </a:solidFill>
                <a:latin typeface="Calibri" panose="020F0502020204030204" pitchFamily="34" charset="0"/>
                <a:ea typeface="Geneva"/>
                <a:cs typeface="Geneva"/>
              </a:defRPr>
            </a:lvl4pPr>
            <a:lvl5pPr marL="2078286" indent="-230577">
              <a:spcBef>
                <a:spcPct val="30000"/>
              </a:spcBef>
              <a:defRPr sz="1200">
                <a:solidFill>
                  <a:schemeClr val="tx1"/>
                </a:solidFill>
                <a:latin typeface="Calibri" panose="020F0502020204030204" pitchFamily="34" charset="0"/>
                <a:ea typeface="Geneva"/>
                <a:cs typeface="Geneva"/>
              </a:defRPr>
            </a:lvl5pPr>
            <a:lvl6pPr marL="2523965" indent="-230577" eaLnBrk="0" fontAlgn="base" hangingPunct="0">
              <a:spcBef>
                <a:spcPct val="30000"/>
              </a:spcBef>
              <a:spcAft>
                <a:spcPct val="0"/>
              </a:spcAft>
              <a:defRPr sz="1200">
                <a:solidFill>
                  <a:schemeClr val="tx1"/>
                </a:solidFill>
                <a:latin typeface="Calibri" panose="020F0502020204030204" pitchFamily="34" charset="0"/>
                <a:ea typeface="Geneva"/>
                <a:cs typeface="Geneva"/>
              </a:defRPr>
            </a:lvl6pPr>
            <a:lvl7pPr marL="2969643" indent="-230577" eaLnBrk="0" fontAlgn="base" hangingPunct="0">
              <a:spcBef>
                <a:spcPct val="30000"/>
              </a:spcBef>
              <a:spcAft>
                <a:spcPct val="0"/>
              </a:spcAft>
              <a:defRPr sz="1200">
                <a:solidFill>
                  <a:schemeClr val="tx1"/>
                </a:solidFill>
                <a:latin typeface="Calibri" panose="020F0502020204030204" pitchFamily="34" charset="0"/>
                <a:ea typeface="Geneva"/>
                <a:cs typeface="Geneva"/>
              </a:defRPr>
            </a:lvl7pPr>
            <a:lvl8pPr marL="3415322" indent="-230577" eaLnBrk="0" fontAlgn="base" hangingPunct="0">
              <a:spcBef>
                <a:spcPct val="30000"/>
              </a:spcBef>
              <a:spcAft>
                <a:spcPct val="0"/>
              </a:spcAft>
              <a:defRPr sz="1200">
                <a:solidFill>
                  <a:schemeClr val="tx1"/>
                </a:solidFill>
                <a:latin typeface="Calibri" panose="020F0502020204030204" pitchFamily="34" charset="0"/>
                <a:ea typeface="Geneva"/>
                <a:cs typeface="Geneva"/>
              </a:defRPr>
            </a:lvl8pPr>
            <a:lvl9pPr marL="3861001" indent="-230577" eaLnBrk="0" fontAlgn="base" hangingPunct="0">
              <a:spcBef>
                <a:spcPct val="30000"/>
              </a:spcBef>
              <a:spcAft>
                <a:spcPct val="0"/>
              </a:spcAft>
              <a:defRPr sz="1200">
                <a:solidFill>
                  <a:schemeClr val="tx1"/>
                </a:solidFill>
                <a:latin typeface="Calibri" panose="020F0502020204030204" pitchFamily="34" charset="0"/>
                <a:ea typeface="Geneva"/>
                <a:cs typeface="Geneva"/>
              </a:defRPr>
            </a:lvl9pPr>
          </a:lstStyle>
          <a:p>
            <a:pPr>
              <a:spcBef>
                <a:spcPct val="0"/>
              </a:spcBef>
            </a:pPr>
            <a:fld id="{12EE3F15-CF80-491D-90B0-AF49038BF414}" type="slidenum">
              <a:rPr lang="en-US" altLang="en-US" sz="1300">
                <a:latin typeface="Arial Narrow" panose="020B0606020202030204" pitchFamily="34" charset="0"/>
                <a:cs typeface="Times New Roman" panose="02020603050405020304" pitchFamily="18" charset="0"/>
              </a:rPr>
              <a:pPr>
                <a:spcBef>
                  <a:spcPct val="0"/>
                </a:spcBef>
              </a:pPr>
              <a:t>26</a:t>
            </a:fld>
            <a:endParaRPr lang="en-US" altLang="en-US" sz="1300">
              <a:latin typeface="Arial Narrow" panose="020B0606020202030204" pitchFamily="34" charset="0"/>
              <a:cs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97336" y="2057401"/>
            <a:ext cx="7708463" cy="2441575"/>
          </a:xfrm>
        </p:spPr>
        <p:txBody>
          <a:bodyPr anchor="b"/>
          <a:lstStyle>
            <a:lvl1pPr>
              <a:defRPr sz="4800">
                <a:ln>
                  <a:noFill/>
                </a:ln>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597337" y="4492599"/>
            <a:ext cx="7708462"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04AF466F-BDA4-4F18-9C7B-FF0A9A1B0E80}" type="datetime1">
              <a:rPr lang="en-US" smtClean="0"/>
              <a:pPr/>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73" r="67583" b="7427"/>
          <a:stretch/>
        </p:blipFill>
        <p:spPr>
          <a:xfrm>
            <a:off x="9243219" y="0"/>
            <a:ext cx="2959292" cy="6858000"/>
          </a:xfrm>
          <a:prstGeom prst="rect">
            <a:avLst/>
          </a:prstGeom>
        </p:spPr>
      </p:pic>
      <p:sp>
        <p:nvSpPr>
          <p:cNvPr id="16" name="Rectangle 15"/>
          <p:cNvSpPr/>
          <p:nvPr userDrawn="1"/>
        </p:nvSpPr>
        <p:spPr>
          <a:xfrm>
            <a:off x="8871222" y="0"/>
            <a:ext cx="2727188" cy="6858000"/>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18" name="Rectangle 3"/>
          <p:cNvSpPr>
            <a:spLocks noChangeArrowheads="1"/>
          </p:cNvSpPr>
          <p:nvPr userDrawn="1"/>
        </p:nvSpPr>
        <p:spPr bwMode="auto">
          <a:xfrm>
            <a:off x="8874502" y="1936522"/>
            <a:ext cx="2707898" cy="1600438"/>
          </a:xfrm>
          <a:prstGeom prst="rect">
            <a:avLst/>
          </a:prstGeom>
          <a:noFill/>
          <a:ln w="9525">
            <a:noFill/>
            <a:miter lim="800000"/>
            <a:headEnd/>
            <a:tailEnd/>
          </a:ln>
        </p:spPr>
        <p:txBody>
          <a:bodyPr wrap="square" anchor="ctr">
            <a:spAutoFit/>
          </a:bodyPr>
          <a:lstStyle/>
          <a:p>
            <a:pPr algn="ctr">
              <a:buFont typeface="Arial" pitchFamily="34" charset="0"/>
              <a:buNone/>
            </a:pPr>
            <a:r>
              <a:rPr lang="en-US" sz="1400" b="1" dirty="0">
                <a:solidFill>
                  <a:schemeClr val="bg1"/>
                </a:solidFill>
                <a:latin typeface="+mj-lt"/>
                <a:ea typeface="Tahoma" panose="020B0604030504040204" pitchFamily="34" charset="0"/>
                <a:cs typeface="Times New Roman" pitchFamily="18" charset="0"/>
              </a:rPr>
              <a:t>Lisa R. McBride</a:t>
            </a:r>
          </a:p>
          <a:p>
            <a:pPr algn="ctr">
              <a:buFont typeface="Arial" pitchFamily="34" charset="0"/>
              <a:buNone/>
            </a:pPr>
            <a:r>
              <a:rPr lang="en-US" sz="1400" b="1" dirty="0">
                <a:solidFill>
                  <a:schemeClr val="bg1"/>
                </a:solidFill>
                <a:latin typeface="+mj-lt"/>
                <a:ea typeface="Tahoma" panose="020B0604030504040204" pitchFamily="34" charset="0"/>
                <a:cs typeface="Times New Roman" pitchFamily="18" charset="0"/>
              </a:rPr>
              <a:t>Celena Vinson</a:t>
            </a:r>
          </a:p>
          <a:p>
            <a:pPr algn="ctr">
              <a:buFont typeface="Arial" pitchFamily="34" charset="0"/>
              <a:buNone/>
            </a:pPr>
            <a:r>
              <a:rPr lang="en-US" sz="1400" b="1" dirty="0">
                <a:solidFill>
                  <a:schemeClr val="bg1"/>
                </a:solidFill>
                <a:latin typeface="+mj-lt"/>
                <a:ea typeface="Tahoma" panose="020B0604030504040204" pitchFamily="34" charset="0"/>
                <a:cs typeface="Times New Roman" pitchFamily="18" charset="0"/>
              </a:rPr>
              <a:t>Paige Martin</a:t>
            </a:r>
          </a:p>
          <a:p>
            <a:pPr algn="ctr">
              <a:buFont typeface="Arial" pitchFamily="34" charset="0"/>
              <a:buNone/>
            </a:pPr>
            <a:r>
              <a:rPr lang="en-US" sz="1400" dirty="0">
                <a:solidFill>
                  <a:schemeClr val="bg1"/>
                </a:solidFill>
                <a:latin typeface="+mj-lt"/>
                <a:ea typeface="Tahoma" panose="020B0604030504040204" pitchFamily="34" charset="0"/>
                <a:cs typeface="Times New Roman" pitchFamily="18" charset="0"/>
              </a:rPr>
              <a:t>Thompson &amp; Horton LLP</a:t>
            </a:r>
          </a:p>
          <a:p>
            <a:pPr algn="ctr"/>
            <a:r>
              <a:rPr lang="en-US" sz="1400" dirty="0">
                <a:solidFill>
                  <a:schemeClr val="bg1"/>
                </a:solidFill>
                <a:latin typeface="+mj-lt"/>
                <a:ea typeface="Tahoma" panose="020B0604030504040204" pitchFamily="34" charset="0"/>
                <a:cs typeface="Times New Roman" pitchFamily="18" charset="0"/>
              </a:rPr>
              <a:t>3200 Southwest Freeway</a:t>
            </a:r>
          </a:p>
          <a:p>
            <a:pPr algn="ctr"/>
            <a:r>
              <a:rPr lang="en-US" sz="1400" dirty="0">
                <a:solidFill>
                  <a:schemeClr val="bg1"/>
                </a:solidFill>
                <a:latin typeface="+mj-lt"/>
                <a:ea typeface="Tahoma" panose="020B0604030504040204" pitchFamily="34" charset="0"/>
                <a:cs typeface="Times New Roman" pitchFamily="18" charset="0"/>
              </a:rPr>
              <a:t>Suite 2000</a:t>
            </a:r>
          </a:p>
          <a:p>
            <a:pPr algn="ctr">
              <a:buFont typeface="Arial" pitchFamily="34" charset="0"/>
              <a:buNone/>
            </a:pPr>
            <a:r>
              <a:rPr lang="en-US" sz="1400" dirty="0">
                <a:solidFill>
                  <a:schemeClr val="bg1"/>
                </a:solidFill>
                <a:latin typeface="+mj-lt"/>
                <a:ea typeface="Tahoma" panose="020B0604030504040204" pitchFamily="34" charset="0"/>
                <a:cs typeface="Times New Roman" pitchFamily="18" charset="0"/>
              </a:rPr>
              <a:t>Houston, Texas  77027</a:t>
            </a:r>
          </a:p>
        </p:txBody>
      </p:sp>
      <p:sp>
        <p:nvSpPr>
          <p:cNvPr id="19" name="Rectangle 3">
            <a:extLst>
              <a:ext uri="{FF2B5EF4-FFF2-40B4-BE49-F238E27FC236}">
                <a16:creationId xmlns:a16="http://schemas.microsoft.com/office/drawing/2014/main" id="{6C020733-5A96-4400-92D7-1EFF18DBC540}"/>
              </a:ext>
            </a:extLst>
          </p:cNvPr>
          <p:cNvSpPr>
            <a:spLocks noChangeArrowheads="1"/>
          </p:cNvSpPr>
          <p:nvPr userDrawn="1"/>
        </p:nvSpPr>
        <p:spPr bwMode="auto">
          <a:xfrm>
            <a:off x="8874502" y="3760114"/>
            <a:ext cx="2707898" cy="2031325"/>
          </a:xfrm>
          <a:prstGeom prst="rect">
            <a:avLst/>
          </a:prstGeom>
          <a:noFill/>
          <a:ln w="9525">
            <a:noFill/>
            <a:miter lim="800000"/>
            <a:headEnd/>
            <a:tailEnd/>
          </a:ln>
        </p:spPr>
        <p:txBody>
          <a:bodyPr wrap="square" anchor="ctr">
            <a:spAutoFit/>
          </a:bodyPr>
          <a:lstStyle/>
          <a:p>
            <a:pPr algn="ctr">
              <a:buFont typeface="Arial" pitchFamily="34" charset="0"/>
              <a:buNone/>
            </a:pPr>
            <a:r>
              <a:rPr lang="en-US" sz="1400" b="1" dirty="0">
                <a:solidFill>
                  <a:schemeClr val="bg1"/>
                </a:solidFill>
                <a:latin typeface="+mj-lt"/>
                <a:ea typeface="Tahoma" panose="020B0604030504040204" pitchFamily="34" charset="0"/>
                <a:cs typeface="Times New Roman" pitchFamily="18" charset="0"/>
              </a:rPr>
              <a:t>Edgardo Colón</a:t>
            </a:r>
          </a:p>
          <a:p>
            <a:pPr algn="ctr">
              <a:buFont typeface="Arial" pitchFamily="34" charset="0"/>
              <a:buNone/>
            </a:pPr>
            <a:r>
              <a:rPr lang="en-US" sz="1400" b="0" dirty="0">
                <a:solidFill>
                  <a:schemeClr val="bg1"/>
                </a:solidFill>
                <a:latin typeface="+mj-lt"/>
                <a:ea typeface="Tahoma" panose="020B0604030504040204" pitchFamily="34" charset="0"/>
                <a:cs typeface="Times New Roman" pitchFamily="18" charset="0"/>
              </a:rPr>
              <a:t>West &amp; Associates</a:t>
            </a:r>
          </a:p>
          <a:p>
            <a:pPr algn="ctr">
              <a:buFont typeface="Arial" pitchFamily="34" charset="0"/>
              <a:buNone/>
            </a:pPr>
            <a:r>
              <a:rPr lang="en-US" sz="1400" b="0" dirty="0">
                <a:solidFill>
                  <a:schemeClr val="bg1"/>
                </a:solidFill>
                <a:latin typeface="+mj-lt"/>
                <a:ea typeface="Tahoma" panose="020B0604030504040204" pitchFamily="34" charset="0"/>
                <a:cs typeface="Times New Roman" pitchFamily="18" charset="0"/>
              </a:rPr>
              <a:t> 440 Louisiana, Suite 1880 Houston, Texas 77002</a:t>
            </a:r>
          </a:p>
          <a:p>
            <a:pPr algn="ctr">
              <a:buFont typeface="Arial" pitchFamily="34" charset="0"/>
              <a:buNone/>
            </a:pPr>
            <a:endParaRPr lang="en-US" sz="1400" b="0" dirty="0">
              <a:solidFill>
                <a:schemeClr val="bg1"/>
              </a:solidFill>
              <a:latin typeface="+mj-lt"/>
              <a:ea typeface="Tahoma" panose="020B0604030504040204" pitchFamily="34" charset="0"/>
              <a:cs typeface="Times New Roman" pitchFamily="18" charset="0"/>
            </a:endParaRPr>
          </a:p>
          <a:p>
            <a:pPr algn="ctr">
              <a:buFont typeface="Arial" pitchFamily="34" charset="0"/>
              <a:buNone/>
            </a:pPr>
            <a:r>
              <a:rPr lang="en-US" sz="1400" b="1" dirty="0">
                <a:solidFill>
                  <a:schemeClr val="bg1"/>
                </a:solidFill>
                <a:latin typeface="+mj-lt"/>
                <a:ea typeface="Tahoma" panose="020B0604030504040204" pitchFamily="34" charset="0"/>
                <a:cs typeface="Times New Roman" pitchFamily="18" charset="0"/>
              </a:rPr>
              <a:t>Dennis Harner</a:t>
            </a:r>
          </a:p>
          <a:p>
            <a:pPr algn="ctr">
              <a:buFont typeface="Arial" pitchFamily="34" charset="0"/>
              <a:buNone/>
            </a:pPr>
            <a:r>
              <a:rPr lang="en-US" sz="1400" dirty="0">
                <a:solidFill>
                  <a:schemeClr val="bg1"/>
                </a:solidFill>
                <a:latin typeface="+mj-lt"/>
                <a:ea typeface="Tahoma" panose="020B0604030504040204" pitchFamily="34" charset="0"/>
                <a:cs typeface="Times New Roman" pitchFamily="18" charset="0"/>
              </a:rPr>
              <a:t>Harner &amp; Associates</a:t>
            </a:r>
          </a:p>
          <a:p>
            <a:pPr algn="ctr">
              <a:buFont typeface="Arial" pitchFamily="34" charset="0"/>
              <a:buNone/>
            </a:pPr>
            <a:r>
              <a:rPr lang="en-US" sz="1400" dirty="0">
                <a:solidFill>
                  <a:schemeClr val="bg1"/>
                </a:solidFill>
                <a:latin typeface="+mj-lt"/>
                <a:ea typeface="Tahoma" panose="020B0604030504040204" pitchFamily="34" charset="0"/>
                <a:cs typeface="Times New Roman" pitchFamily="18" charset="0"/>
              </a:rPr>
              <a:t>5926 Balcones Dr.</a:t>
            </a:r>
          </a:p>
          <a:p>
            <a:pPr algn="ctr">
              <a:buFont typeface="Arial" pitchFamily="34" charset="0"/>
              <a:buNone/>
            </a:pPr>
            <a:r>
              <a:rPr lang="en-US" sz="1400" dirty="0">
                <a:solidFill>
                  <a:schemeClr val="bg1"/>
                </a:solidFill>
                <a:latin typeface="+mj-lt"/>
                <a:ea typeface="Tahoma" panose="020B0604030504040204" pitchFamily="34" charset="0"/>
                <a:cs typeface="Times New Roman" pitchFamily="18" charset="0"/>
              </a:rPr>
              <a:t>Austin, TX 78731</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64B176-FD1F-41CB-BEBE-1A53392B91FC}" type="datetimeFigureOut">
              <a:rPr lang="en-US" smtClean="0"/>
              <a:t>2/15/2023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915924-B739-45E9-8850-1D1A018BB2BB}" type="slidenum">
              <a:rPr lang="en-US" smtClean="0"/>
              <a:t>‹#›</a:t>
            </a:fld>
            <a:endParaRPr lang="en-US" dirty="0"/>
          </a:p>
        </p:txBody>
      </p:sp>
      <p:sp>
        <p:nvSpPr>
          <p:cNvPr id="9" name="Content Placeholder 8"/>
          <p:cNvSpPr>
            <a:spLocks noGrp="1"/>
          </p:cNvSpPr>
          <p:nvPr>
            <p:ph sz="quarter" idx="13"/>
          </p:nvPr>
        </p:nvSpPr>
        <p:spPr>
          <a:xfrm>
            <a:off x="406400" y="381000"/>
            <a:ext cx="10363200" cy="4942840"/>
          </a:xfrm>
        </p:spPr>
        <p:txBody>
          <a:bodyPr vert="horz" lIns="91440" tIns="45720" rIns="91440" bIns="45720" rtlCol="0">
            <a:normAutofit/>
          </a:bodyPr>
          <a:lstStyle>
            <a:lvl1pPr>
              <a:defRPr lang="en-US" sz="2400" smtClean="0"/>
            </a:lvl1pPr>
            <a:lvl2pPr>
              <a:defRPr lang="en-US" sz="2400" smtClean="0"/>
            </a:lvl2pPr>
            <a:lvl3pPr>
              <a:defRPr lang="en-US" sz="2400" smtClean="0"/>
            </a:lvl3pPr>
            <a:lvl4pPr>
              <a:defRPr lang="en-US" sz="2400" smtClean="0"/>
            </a:lvl4pPr>
            <a:lvl5pPr>
              <a:defRPr lang="en-US"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F64B176-FD1F-41CB-BEBE-1A53392B91FC}" type="datetimeFigureOut">
              <a:rPr lang="en-US" smtClean="0"/>
              <a:t>2/15/2023</a:t>
            </a:fld>
            <a:endParaRPr lang="en-US" dirty="0"/>
          </a:p>
        </p:txBody>
      </p:sp>
      <p:sp>
        <p:nvSpPr>
          <p:cNvPr id="9" name="Slide Number Placeholder 8"/>
          <p:cNvSpPr>
            <a:spLocks noGrp="1"/>
          </p:cNvSpPr>
          <p:nvPr>
            <p:ph type="sldNum" sz="quarter" idx="11"/>
          </p:nvPr>
        </p:nvSpPr>
        <p:spPr/>
        <p:txBody>
          <a:bodyPr/>
          <a:lstStyle/>
          <a:p>
            <a:fld id="{05915924-B739-45E9-8850-1D1A018BB2BB}"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4200"/>
            </a:lvl1pPr>
          </a:lstStyle>
          <a:p>
            <a:pPr lvl="0"/>
            <a:r>
              <a:rPr lang="en-US" dirty="0"/>
              <a:t>Click to edit Master title style</a:t>
            </a:r>
          </a:p>
        </p:txBody>
      </p:sp>
      <p:sp>
        <p:nvSpPr>
          <p:cNvPr id="3" name="Vertical Text Placeholder 2"/>
          <p:cNvSpPr>
            <a:spLocks noGrp="1"/>
          </p:cNvSpPr>
          <p:nvPr>
            <p:ph type="body" orient="vert" idx="1"/>
          </p:nvPr>
        </p:nvSpPr>
        <p:spPr/>
        <p:txBody>
          <a:bodyPr vert="eaVert" lIns="91440" tIns="45720" rIns="91440" bIns="45720" rtlCol="0">
            <a:normAutofit/>
          </a:bodyPr>
          <a:lstStyle>
            <a:lvl1pPr>
              <a:defRPr lang="en-US" sz="2400" smtClean="0"/>
            </a:lvl1pPr>
            <a:lvl2pPr>
              <a:defRPr lang="en-US" sz="2400" smtClean="0"/>
            </a:lvl2pPr>
            <a:lvl3pPr>
              <a:defRPr lang="en-US" sz="2400" smtClean="0"/>
            </a:lvl3pPr>
            <a:lvl4pPr>
              <a:defRPr lang="en-US" sz="2400" smtClean="0"/>
            </a:lvl4pPr>
            <a:lvl5pPr>
              <a:defRPr lang="en-US"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64B176-FD1F-41CB-BEBE-1A53392B91FC}" type="datetimeFigureOut">
              <a:rPr lang="en-US" smtClean="0"/>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915924-B739-45E9-8850-1D1A018BB2BB}"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vert" lIns="91440" tIns="45720" rIns="91440" bIns="45720" rtlCol="0" anchor="ctr">
            <a:noAutofit/>
          </a:bodyPr>
          <a:lstStyle>
            <a:lvl1pPr>
              <a:defRPr lang="en-US" sz="4200" dirty="0"/>
            </a:lvl1pPr>
          </a:lstStyle>
          <a:p>
            <a:pPr lvl="0"/>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64B176-FD1F-41CB-BEBE-1A53392B91FC}" type="datetimeFigureOut">
              <a:rPr lang="en-US" smtClean="0"/>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915924-B739-45E9-8850-1D1A018BB2BB}"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
            <a:extLst>
              <a:ext uri="{FF2B5EF4-FFF2-40B4-BE49-F238E27FC236}">
                <a16:creationId xmlns:a16="http://schemas.microsoft.com/office/drawing/2014/main" id="{7EF50BA4-D6D8-49F2-AF6D-560C64220EFA}"/>
              </a:ext>
            </a:extLst>
          </p:cNvPr>
          <p:cNvSpPr>
            <a:spLocks noGrp="1" noChangeArrowheads="1"/>
          </p:cNvSpPr>
          <p:nvPr>
            <p:ph type="dt" sz="half" idx="10"/>
          </p:nvPr>
        </p:nvSpPr>
        <p:spPr>
          <a:xfrm>
            <a:off x="1422400" y="63246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Narrow" charset="0"/>
                <a:ea typeface="Times New Roman" charset="0"/>
                <a:cs typeface="Times New Roman" charset="0"/>
              </a:defRPr>
            </a:lvl1pPr>
          </a:lstStyle>
          <a:p>
            <a:pPr>
              <a:defRPr/>
            </a:pPr>
            <a:endParaRPr lang="en-US"/>
          </a:p>
        </p:txBody>
      </p:sp>
      <p:sp>
        <p:nvSpPr>
          <p:cNvPr id="5" name="Rectangle 16">
            <a:extLst>
              <a:ext uri="{FF2B5EF4-FFF2-40B4-BE49-F238E27FC236}">
                <a16:creationId xmlns:a16="http://schemas.microsoft.com/office/drawing/2014/main" id="{E9491AD2-3849-4000-BA60-909EA6F94947}"/>
              </a:ext>
            </a:extLst>
          </p:cNvPr>
          <p:cNvSpPr>
            <a:spLocks noGrp="1" noChangeArrowheads="1"/>
          </p:cNvSpPr>
          <p:nvPr>
            <p:ph type="ftr" sz="quarter" idx="11"/>
          </p:nvPr>
        </p:nvSpPr>
        <p:spPr>
          <a:xfrm>
            <a:off x="4673600" y="6324600"/>
            <a:ext cx="3860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Narrow" charset="0"/>
                <a:ea typeface="Times New Roman" charset="0"/>
                <a:cs typeface="Times New Roman" charset="0"/>
              </a:defRPr>
            </a:lvl1pPr>
          </a:lstStyle>
          <a:p>
            <a:pPr>
              <a:defRPr/>
            </a:pPr>
            <a:endParaRPr lang="en-US"/>
          </a:p>
        </p:txBody>
      </p:sp>
      <p:sp>
        <p:nvSpPr>
          <p:cNvPr id="6" name="Rectangle 17">
            <a:extLst>
              <a:ext uri="{FF2B5EF4-FFF2-40B4-BE49-F238E27FC236}">
                <a16:creationId xmlns:a16="http://schemas.microsoft.com/office/drawing/2014/main" id="{869A45A8-4018-497B-AF6F-48F11DAF4F0A}"/>
              </a:ext>
            </a:extLst>
          </p:cNvPr>
          <p:cNvSpPr>
            <a:spLocks noGrp="1" noChangeArrowheads="1"/>
          </p:cNvSpPr>
          <p:nvPr>
            <p:ph type="sldNum" sz="quarter" idx="12"/>
          </p:nvPr>
        </p:nvSpPr>
        <p:spPr>
          <a:xfrm>
            <a:off x="9245600" y="63246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E42E8799-AAA4-420C-AB8A-D0428B1CDF54}" type="slidenum">
              <a:rPr lang="en-US" altLang="en-US"/>
              <a:pPr>
                <a:defRPr/>
              </a:pPr>
              <a:t>‹#›</a:t>
            </a:fld>
            <a:endParaRPr lang="en-US" altLang="en-US"/>
          </a:p>
        </p:txBody>
      </p:sp>
    </p:spTree>
    <p:extLst>
      <p:ext uri="{BB962C8B-B14F-4D97-AF65-F5344CB8AC3E}">
        <p14:creationId xmlns:p14="http://schemas.microsoft.com/office/powerpoint/2010/main" val="2499273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97336" y="2057401"/>
            <a:ext cx="7708463" cy="2441575"/>
          </a:xfrm>
        </p:spPr>
        <p:txBody>
          <a:bodyPr anchor="b"/>
          <a:lstStyle>
            <a:lvl1pPr>
              <a:defRPr sz="4800">
                <a:ln>
                  <a:noFill/>
                </a:ln>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597337" y="4492599"/>
            <a:ext cx="7708462"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04AF466F-BDA4-4F18-9C7B-FF0A9A1B0E80}" type="datetime1">
              <a:rPr lang="en-US" smtClean="0"/>
              <a:pPr/>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cxnSp>
        <p:nvCxnSpPr>
          <p:cNvPr id="12" name="Straight Connector 11"/>
          <p:cNvCxnSpPr/>
          <p:nvPr userDrawn="1"/>
        </p:nvCxnSpPr>
        <p:spPr>
          <a:xfrm>
            <a:off x="0" y="6477000"/>
            <a:ext cx="121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352800" y="6464328"/>
            <a:ext cx="88392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73" r="67583" b="7427"/>
          <a:stretch/>
        </p:blipFill>
        <p:spPr>
          <a:xfrm>
            <a:off x="9243219" y="0"/>
            <a:ext cx="2959292" cy="6858000"/>
          </a:xfrm>
          <a:prstGeom prst="rect">
            <a:avLst/>
          </a:prstGeom>
        </p:spPr>
      </p:pic>
      <p:sp>
        <p:nvSpPr>
          <p:cNvPr id="16" name="Rectangle 15"/>
          <p:cNvSpPr/>
          <p:nvPr userDrawn="1"/>
        </p:nvSpPr>
        <p:spPr>
          <a:xfrm>
            <a:off x="8931412" y="0"/>
            <a:ext cx="2727188" cy="6858000"/>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18" name="Rectangle 3"/>
          <p:cNvSpPr>
            <a:spLocks noChangeArrowheads="1"/>
          </p:cNvSpPr>
          <p:nvPr userDrawn="1"/>
        </p:nvSpPr>
        <p:spPr bwMode="auto">
          <a:xfrm>
            <a:off x="8931412" y="2621539"/>
            <a:ext cx="2707898" cy="3754874"/>
          </a:xfrm>
          <a:prstGeom prst="rect">
            <a:avLst/>
          </a:prstGeom>
          <a:noFill/>
          <a:ln w="9525">
            <a:noFill/>
            <a:miter lim="800000"/>
            <a:headEnd/>
            <a:tailEnd/>
          </a:ln>
        </p:spPr>
        <p:txBody>
          <a:bodyPr wrap="square" anchor="ctr">
            <a:spAutoFit/>
          </a:bodyPr>
          <a:lstStyle/>
          <a:p>
            <a:pPr algn="ctr">
              <a:buFont typeface="Arial" pitchFamily="34" charset="0"/>
              <a:buNone/>
            </a:pPr>
            <a:r>
              <a:rPr lang="en-US" sz="1400" dirty="0">
                <a:solidFill>
                  <a:schemeClr val="bg1"/>
                </a:solidFill>
                <a:latin typeface="+mj-lt"/>
                <a:ea typeface="Tahoma" panose="020B0604030504040204" pitchFamily="34" charset="0"/>
                <a:cs typeface="Times New Roman" pitchFamily="18" charset="0"/>
              </a:rPr>
              <a:t>Lisa R. McBride</a:t>
            </a:r>
          </a:p>
          <a:p>
            <a:pPr algn="ctr">
              <a:buFont typeface="Arial" pitchFamily="34" charset="0"/>
              <a:buNone/>
            </a:pPr>
            <a:endParaRPr lang="en-US" sz="1400" dirty="0">
              <a:solidFill>
                <a:schemeClr val="bg1"/>
              </a:solidFill>
              <a:latin typeface="+mj-lt"/>
              <a:ea typeface="Tahoma" panose="020B0604030504040204" pitchFamily="34" charset="0"/>
              <a:cs typeface="Times New Roman" pitchFamily="18" charset="0"/>
            </a:endParaRPr>
          </a:p>
          <a:p>
            <a:pPr algn="ctr">
              <a:buFont typeface="Arial" pitchFamily="34" charset="0"/>
              <a:buNone/>
            </a:pPr>
            <a:endParaRPr lang="en-US" sz="1400" dirty="0">
              <a:solidFill>
                <a:schemeClr val="bg1"/>
              </a:solidFill>
              <a:latin typeface="+mj-lt"/>
              <a:ea typeface="Tahoma" panose="020B0604030504040204" pitchFamily="34" charset="0"/>
              <a:cs typeface="Times New Roman" pitchFamily="18" charset="0"/>
            </a:endParaRPr>
          </a:p>
          <a:p>
            <a:pPr algn="ctr">
              <a:buFont typeface="Arial" pitchFamily="34" charset="0"/>
              <a:buNone/>
            </a:pPr>
            <a:endParaRPr lang="en-US" sz="1400" dirty="0">
              <a:solidFill>
                <a:schemeClr val="bg1"/>
              </a:solidFill>
              <a:latin typeface="+mj-lt"/>
              <a:ea typeface="Tahoma" panose="020B0604030504040204" pitchFamily="34" charset="0"/>
              <a:cs typeface="Times New Roman" pitchFamily="18" charset="0"/>
            </a:endParaRPr>
          </a:p>
          <a:p>
            <a:pPr algn="ctr">
              <a:buFont typeface="Arial" pitchFamily="34" charset="0"/>
              <a:buNone/>
            </a:pPr>
            <a:endParaRPr lang="en-US" sz="1400" dirty="0">
              <a:solidFill>
                <a:schemeClr val="bg1"/>
              </a:solidFill>
              <a:latin typeface="+mj-lt"/>
              <a:ea typeface="Tahoma" panose="020B0604030504040204" pitchFamily="34" charset="0"/>
              <a:cs typeface="Times New Roman" pitchFamily="18" charset="0"/>
            </a:endParaRPr>
          </a:p>
          <a:p>
            <a:pPr algn="ctr">
              <a:buFont typeface="Arial" pitchFamily="34" charset="0"/>
              <a:buNone/>
            </a:pPr>
            <a:endParaRPr lang="en-US" sz="1400" dirty="0">
              <a:solidFill>
                <a:schemeClr val="bg1"/>
              </a:solidFill>
              <a:latin typeface="+mj-lt"/>
              <a:ea typeface="Tahoma" panose="020B0604030504040204" pitchFamily="34" charset="0"/>
              <a:cs typeface="Times New Roman" pitchFamily="18" charset="0"/>
            </a:endParaRPr>
          </a:p>
          <a:p>
            <a:pPr algn="ctr">
              <a:buFont typeface="Arial" pitchFamily="34" charset="0"/>
              <a:buNone/>
            </a:pPr>
            <a:endParaRPr lang="en-US" sz="1400" dirty="0">
              <a:solidFill>
                <a:schemeClr val="bg1"/>
              </a:solidFill>
              <a:latin typeface="+mj-lt"/>
              <a:ea typeface="Tahoma" panose="020B0604030504040204" pitchFamily="34" charset="0"/>
              <a:cs typeface="Times New Roman" pitchFamily="18" charset="0"/>
            </a:endParaRPr>
          </a:p>
          <a:p>
            <a:pPr algn="ctr">
              <a:buFont typeface="Arial" pitchFamily="34" charset="0"/>
              <a:buNone/>
            </a:pPr>
            <a:endParaRPr lang="en-US" sz="1400" dirty="0">
              <a:solidFill>
                <a:schemeClr val="bg1"/>
              </a:solidFill>
              <a:latin typeface="+mj-lt"/>
              <a:ea typeface="Tahoma" panose="020B0604030504040204" pitchFamily="34" charset="0"/>
              <a:cs typeface="Times New Roman" pitchFamily="18" charset="0"/>
            </a:endParaRPr>
          </a:p>
          <a:p>
            <a:pPr algn="ctr">
              <a:buFont typeface="Arial" pitchFamily="34" charset="0"/>
              <a:buNone/>
            </a:pPr>
            <a:endParaRPr lang="en-US" sz="1400" dirty="0">
              <a:solidFill>
                <a:schemeClr val="bg1"/>
              </a:solidFill>
              <a:latin typeface="+mj-lt"/>
              <a:ea typeface="Tahoma" panose="020B0604030504040204" pitchFamily="34" charset="0"/>
              <a:cs typeface="Times New Roman" pitchFamily="18" charset="0"/>
            </a:endParaRPr>
          </a:p>
          <a:p>
            <a:pPr algn="ctr">
              <a:buFont typeface="Arial" pitchFamily="34" charset="0"/>
              <a:buNone/>
            </a:pPr>
            <a:endParaRPr lang="en-US" sz="1400" dirty="0">
              <a:solidFill>
                <a:schemeClr val="bg1"/>
              </a:solidFill>
              <a:latin typeface="+mj-lt"/>
              <a:ea typeface="Tahoma" panose="020B0604030504040204" pitchFamily="34" charset="0"/>
              <a:cs typeface="Times New Roman" pitchFamily="18" charset="0"/>
            </a:endParaRPr>
          </a:p>
          <a:p>
            <a:pPr algn="ctr">
              <a:buFont typeface="Arial" pitchFamily="34" charset="0"/>
              <a:buNone/>
            </a:pPr>
            <a:endParaRPr lang="en-US" sz="1400" dirty="0">
              <a:solidFill>
                <a:schemeClr val="bg1"/>
              </a:solidFill>
              <a:latin typeface="+mj-lt"/>
              <a:ea typeface="Tahoma" panose="020B0604030504040204" pitchFamily="34" charset="0"/>
              <a:cs typeface="Times New Roman" pitchFamily="18" charset="0"/>
            </a:endParaRPr>
          </a:p>
          <a:p>
            <a:pPr algn="ctr">
              <a:buFont typeface="Arial" pitchFamily="34" charset="0"/>
              <a:buNone/>
            </a:pPr>
            <a:r>
              <a:rPr lang="en-US" sz="1400" dirty="0">
                <a:solidFill>
                  <a:schemeClr val="bg1"/>
                </a:solidFill>
                <a:latin typeface="+mj-lt"/>
                <a:ea typeface="Tahoma" panose="020B0604030504040204" pitchFamily="34" charset="0"/>
                <a:cs typeface="Times New Roman" pitchFamily="18" charset="0"/>
              </a:rPr>
              <a:t>Annie L. Stein</a:t>
            </a:r>
          </a:p>
          <a:p>
            <a:pPr algn="ctr">
              <a:buFont typeface="Arial" pitchFamily="34" charset="0"/>
              <a:buNone/>
            </a:pPr>
            <a:endParaRPr lang="en-US" sz="1400" dirty="0">
              <a:solidFill>
                <a:schemeClr val="bg1"/>
              </a:solidFill>
              <a:latin typeface="+mj-lt"/>
              <a:ea typeface="Tahoma" panose="020B0604030504040204" pitchFamily="34" charset="0"/>
              <a:cs typeface="Times New Roman" pitchFamily="18" charset="0"/>
            </a:endParaRPr>
          </a:p>
          <a:p>
            <a:pPr algn="ctr">
              <a:buFont typeface="Arial" pitchFamily="34" charset="0"/>
              <a:buNone/>
            </a:pPr>
            <a:r>
              <a:rPr lang="en-US" sz="1400" dirty="0">
                <a:solidFill>
                  <a:schemeClr val="bg1"/>
                </a:solidFill>
                <a:latin typeface="+mj-lt"/>
                <a:ea typeface="Tahoma" panose="020B0604030504040204" pitchFamily="34" charset="0"/>
                <a:cs typeface="Times New Roman" pitchFamily="18" charset="0"/>
              </a:rPr>
              <a:t>Thompson &amp; Horton LLP</a:t>
            </a:r>
          </a:p>
          <a:p>
            <a:pPr algn="ctr"/>
            <a:r>
              <a:rPr lang="en-US" sz="1400" dirty="0">
                <a:solidFill>
                  <a:schemeClr val="bg1"/>
                </a:solidFill>
                <a:latin typeface="+mj-lt"/>
                <a:ea typeface="Tahoma" panose="020B0604030504040204" pitchFamily="34" charset="0"/>
                <a:cs typeface="Times New Roman" pitchFamily="18" charset="0"/>
              </a:rPr>
              <a:t>3200 Southwest Freeway</a:t>
            </a:r>
          </a:p>
          <a:p>
            <a:pPr algn="ctr"/>
            <a:r>
              <a:rPr lang="en-US" sz="1400" dirty="0">
                <a:solidFill>
                  <a:schemeClr val="bg1"/>
                </a:solidFill>
                <a:latin typeface="+mj-lt"/>
                <a:ea typeface="Tahoma" panose="020B0604030504040204" pitchFamily="34" charset="0"/>
                <a:cs typeface="Times New Roman" pitchFamily="18" charset="0"/>
              </a:rPr>
              <a:t>Suite 2000</a:t>
            </a:r>
          </a:p>
          <a:p>
            <a:pPr algn="ctr">
              <a:buFont typeface="Arial" pitchFamily="34" charset="0"/>
              <a:buNone/>
            </a:pPr>
            <a:r>
              <a:rPr lang="en-US" sz="1400" dirty="0">
                <a:solidFill>
                  <a:schemeClr val="bg1"/>
                </a:solidFill>
                <a:latin typeface="+mj-lt"/>
                <a:ea typeface="Tahoma" panose="020B0604030504040204" pitchFamily="34" charset="0"/>
                <a:cs typeface="Times New Roman" pitchFamily="18" charset="0"/>
              </a:rPr>
              <a:t>Houston, Texas  77027</a:t>
            </a:r>
          </a:p>
        </p:txBody>
      </p:sp>
      <p:pic>
        <p:nvPicPr>
          <p:cNvPr id="8" name="Picture 7" descr="A person smiling for the camera&#10;&#10;Description automatically generated with low confidence">
            <a:extLst>
              <a:ext uri="{FF2B5EF4-FFF2-40B4-BE49-F238E27FC236}">
                <a16:creationId xmlns:a16="http://schemas.microsoft.com/office/drawing/2014/main" id="{7636E2F0-94B5-4BD6-B547-744ABEAB2A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0666" y="904235"/>
            <a:ext cx="1629389" cy="1629389"/>
          </a:xfrm>
          <a:prstGeom prst="rect">
            <a:avLst/>
          </a:prstGeom>
          <a:ln>
            <a:noFill/>
          </a:ln>
          <a:effectLst>
            <a:softEdge rad="112500"/>
          </a:effectLst>
        </p:spPr>
      </p:pic>
      <p:pic>
        <p:nvPicPr>
          <p:cNvPr id="10" name="Picture 9" descr="A picture containing person, outdoor, clothing, person&#10;&#10;Description automatically generated">
            <a:extLst>
              <a:ext uri="{FF2B5EF4-FFF2-40B4-BE49-F238E27FC236}">
                <a16:creationId xmlns:a16="http://schemas.microsoft.com/office/drawing/2014/main" id="{81FEB1AF-50FB-48F3-8910-4EF81905A6D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70666" y="3323611"/>
            <a:ext cx="1629389" cy="1629389"/>
          </a:xfrm>
          <a:prstGeom prst="rect">
            <a:avLst/>
          </a:prstGeom>
          <a:ln>
            <a:noFill/>
          </a:ln>
          <a:effectLst>
            <a:softEdge rad="112500"/>
          </a:effectLst>
        </p:spPr>
      </p:pic>
    </p:spTree>
    <p:extLst>
      <p:ext uri="{BB962C8B-B14F-4D97-AF65-F5344CB8AC3E}">
        <p14:creationId xmlns:p14="http://schemas.microsoft.com/office/powerpoint/2010/main" val="3596675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4200" dirty="0"/>
            </a:lvl1pPr>
          </a:lstStyle>
          <a:p>
            <a:pPr lvl="0"/>
            <a:r>
              <a:rPr lang="en-US" dirty="0"/>
              <a:t>Click to edit Master title style</a:t>
            </a:r>
          </a:p>
        </p:txBody>
      </p:sp>
      <p:sp>
        <p:nvSpPr>
          <p:cNvPr id="3" name="Content Placeholder 2"/>
          <p:cNvSpPr>
            <a:spLocks noGrp="1"/>
          </p:cNvSpPr>
          <p:nvPr>
            <p:ph idx="1"/>
          </p:nvPr>
        </p:nvSpPr>
        <p:spPr>
          <a:xfrm>
            <a:off x="609600" y="1600201"/>
            <a:ext cx="10160000" cy="4314855"/>
          </a:xfrm>
        </p:spPr>
        <p:txBody>
          <a:bodyPr>
            <a:normAutofit/>
          </a:bodyPr>
          <a:lstStyle>
            <a:lvl1pPr>
              <a:spcBef>
                <a:spcPts val="0"/>
              </a:spcBef>
              <a:spcAft>
                <a:spcPts val="1200"/>
              </a:spcAft>
              <a:defRPr sz="2400"/>
            </a:lvl1pPr>
            <a:lvl2pPr>
              <a:spcBef>
                <a:spcPts val="0"/>
              </a:spcBef>
              <a:spcAft>
                <a:spcPts val="1200"/>
              </a:spcAft>
              <a:defRPr sz="2400"/>
            </a:lvl2pPr>
            <a:lvl3pPr>
              <a:spcBef>
                <a:spcPts val="0"/>
              </a:spcBef>
              <a:spcAft>
                <a:spcPts val="1200"/>
              </a:spcAft>
              <a:defRPr sz="2400"/>
            </a:lvl3pPr>
            <a:lvl4pPr>
              <a:spcBef>
                <a:spcPts val="0"/>
              </a:spcBef>
              <a:spcAft>
                <a:spcPts val="1200"/>
              </a:spcAft>
              <a:defRPr sz="2400"/>
            </a:lvl4pPr>
            <a:lvl5pPr>
              <a:spcBef>
                <a:spcPts val="0"/>
              </a:spcBef>
              <a:spcAft>
                <a:spcPts val="1200"/>
              </a:spcAft>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extLst>
      <p:ext uri="{BB962C8B-B14F-4D97-AF65-F5344CB8AC3E}">
        <p14:creationId xmlns:p14="http://schemas.microsoft.com/office/powerpoint/2010/main" val="1320939360"/>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1D6286-39F0-4C02-A7CB-B0B931E39B6F}"/>
              </a:ext>
            </a:extLst>
          </p:cNvPr>
          <p:cNvSpPr/>
          <p:nvPr userDrawn="1"/>
        </p:nvSpPr>
        <p:spPr>
          <a:xfrm rot="16200000">
            <a:off x="4362450" y="-2419350"/>
            <a:ext cx="2552700" cy="11277600"/>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a:extLst>
              <a:ext uri="{FF2B5EF4-FFF2-40B4-BE49-F238E27FC236}">
                <a16:creationId xmlns:a16="http://schemas.microsoft.com/office/drawing/2014/main" id="{34D092F7-8B9B-4AD9-81AA-394D4D111DE5}"/>
              </a:ext>
            </a:extLst>
          </p:cNvPr>
          <p:cNvSpPr>
            <a:spLocks noGrp="1"/>
          </p:cNvSpPr>
          <p:nvPr>
            <p:ph type="title"/>
          </p:nvPr>
        </p:nvSpPr>
        <p:spPr>
          <a:xfrm>
            <a:off x="457200" y="2647949"/>
            <a:ext cx="10210800" cy="1143000"/>
          </a:xfrm>
        </p:spPr>
        <p:txBody>
          <a:bodyPr/>
          <a:lstStyle>
            <a:lvl1pPr algn="ctr">
              <a:defRPr>
                <a:solidFill>
                  <a:schemeClr val="bg1"/>
                </a:solidFill>
              </a:defRPr>
            </a:lvl1pPr>
          </a:lstStyle>
          <a:p>
            <a:r>
              <a:rPr lang="en-US" dirty="0"/>
              <a:t>Click to edit Master title style</a:t>
            </a:r>
          </a:p>
        </p:txBody>
      </p:sp>
      <p:sp>
        <p:nvSpPr>
          <p:cNvPr id="6" name="TextBox 5">
            <a:extLst>
              <a:ext uri="{FF2B5EF4-FFF2-40B4-BE49-F238E27FC236}">
                <a16:creationId xmlns:a16="http://schemas.microsoft.com/office/drawing/2014/main" id="{DAB73570-96DC-4136-9F09-FB5745B99010}"/>
              </a:ext>
            </a:extLst>
          </p:cNvPr>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extLst>
      <p:ext uri="{BB962C8B-B14F-4D97-AF65-F5344CB8AC3E}">
        <p14:creationId xmlns:p14="http://schemas.microsoft.com/office/powerpoint/2010/main" val="3731076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Master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1" y="1143000"/>
            <a:ext cx="9749641" cy="1168400"/>
          </a:xfrm>
        </p:spPr>
        <p:txBody>
          <a:bodyPr anchor="t"/>
          <a:lstStyle>
            <a:lvl1pPr algn="ctr">
              <a:defRPr sz="4400" b="1" cap="all"/>
            </a:lvl1pPr>
          </a:lstStyle>
          <a:p>
            <a:r>
              <a:rPr lang="en-US" dirty="0"/>
              <a:t>Thank  You!</a:t>
            </a:r>
          </a:p>
        </p:txBody>
      </p:sp>
      <p:sp>
        <p:nvSpPr>
          <p:cNvPr id="8" name="Rectangle 7"/>
          <p:cNvSpPr/>
          <p:nvPr userDrawn="1"/>
        </p:nvSpPr>
        <p:spPr>
          <a:xfrm>
            <a:off x="5093195" y="6427114"/>
            <a:ext cx="6096000" cy="261610"/>
          </a:xfrm>
          <a:prstGeom prst="rect">
            <a:avLst/>
          </a:prstGeom>
        </p:spPr>
        <p:txBody>
          <a:bodyPr>
            <a:spAutoFit/>
          </a:bodyPr>
          <a:lstStyle/>
          <a:p>
            <a:pPr algn="r"/>
            <a:r>
              <a:rPr lang="en-US" sz="1100" dirty="0">
                <a:solidFill>
                  <a:schemeClr val="tx2">
                    <a:lumMod val="75000"/>
                  </a:schemeClr>
                </a:solidFill>
                <a:latin typeface="+mn-lt"/>
                <a:ea typeface="Tahoma" panose="020B0604030504040204" pitchFamily="34" charset="0"/>
                <a:cs typeface="Tahoma" panose="020B0604030504040204" pitchFamily="34" charset="0"/>
              </a:rPr>
              <a:t>© 2023 Thompson &amp; Horton LLP</a:t>
            </a:r>
          </a:p>
        </p:txBody>
      </p:sp>
      <p:sp>
        <p:nvSpPr>
          <p:cNvPr id="10" name="TextBox 9"/>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
        <p:nvSpPr>
          <p:cNvPr id="16" name="Text Placeholder 15"/>
          <p:cNvSpPr>
            <a:spLocks noGrp="1"/>
          </p:cNvSpPr>
          <p:nvPr>
            <p:ph type="body" sz="quarter" idx="10" hasCustomPrompt="1"/>
          </p:nvPr>
        </p:nvSpPr>
        <p:spPr>
          <a:xfrm>
            <a:off x="2817421" y="2311400"/>
            <a:ext cx="5537200" cy="1600200"/>
          </a:xfrm>
        </p:spPr>
        <p:txBody>
          <a:bodyPr>
            <a:noAutofit/>
          </a:bodyPr>
          <a:lstStyle>
            <a:lvl1pPr marL="114300" indent="0" algn="ctr">
              <a:buNone/>
              <a:defRPr sz="2000" baseline="0"/>
            </a:lvl1pPr>
          </a:lstStyle>
          <a:p>
            <a:pPr algn="ctr">
              <a:buNone/>
            </a:pPr>
            <a:r>
              <a:rPr lang="en-US" sz="2400" b="1" dirty="0">
                <a:solidFill>
                  <a:schemeClr val="tx2">
                    <a:lumMod val="75000"/>
                  </a:schemeClr>
                </a:solidFill>
                <a:latin typeface="+mn-lt"/>
                <a:ea typeface="Tahoma" panose="020B0604030504040204" pitchFamily="34" charset="0"/>
                <a:cs typeface="Times New Roman" pitchFamily="18" charset="0"/>
              </a:rPr>
              <a:t>Attorney Name, office number and email</a:t>
            </a:r>
          </a:p>
        </p:txBody>
      </p:sp>
    </p:spTree>
    <p:extLst>
      <p:ext uri="{BB962C8B-B14F-4D97-AF65-F5344CB8AC3E}">
        <p14:creationId xmlns:p14="http://schemas.microsoft.com/office/powerpoint/2010/main" val="24760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4200"/>
            </a:lvl1pPr>
          </a:lstStyle>
          <a:p>
            <a:pPr lvl="0"/>
            <a:r>
              <a:rPr lang="en-US" dirty="0"/>
              <a:t>Click to edit Master title style</a:t>
            </a:r>
          </a:p>
        </p:txBody>
      </p:sp>
      <p:sp>
        <p:nvSpPr>
          <p:cNvPr id="3" name="Content Placeholder 2"/>
          <p:cNvSpPr>
            <a:spLocks noGrp="1"/>
          </p:cNvSpPr>
          <p:nvPr>
            <p:ph sz="half" idx="1"/>
          </p:nvPr>
        </p:nvSpPr>
        <p:spPr>
          <a:xfrm>
            <a:off x="609600" y="1536192"/>
            <a:ext cx="4876800" cy="4590288"/>
          </a:xfrm>
        </p:spPr>
        <p:txBody>
          <a:bodyPr>
            <a:normAutofit/>
          </a:bodyPr>
          <a:lstStyle>
            <a:lvl1pPr>
              <a:spcBef>
                <a:spcPts val="0"/>
              </a:spcBef>
              <a:spcAft>
                <a:spcPts val="1200"/>
              </a:spcAft>
              <a:defRPr sz="2400"/>
            </a:lvl1pPr>
            <a:lvl2pPr>
              <a:spcBef>
                <a:spcPts val="0"/>
              </a:spcBef>
              <a:spcAft>
                <a:spcPts val="1200"/>
              </a:spcAft>
              <a:defRPr sz="2400"/>
            </a:lvl2pPr>
            <a:lvl3pPr>
              <a:spcBef>
                <a:spcPts val="0"/>
              </a:spcBef>
              <a:spcAft>
                <a:spcPts val="1200"/>
              </a:spcAft>
              <a:defRPr sz="2400"/>
            </a:lvl3pPr>
            <a:lvl4pPr>
              <a:spcBef>
                <a:spcPts val="0"/>
              </a:spcBef>
              <a:spcAft>
                <a:spcPts val="1200"/>
              </a:spcAft>
              <a:defRPr sz="2400"/>
            </a:lvl4pPr>
            <a:lvl5pPr>
              <a:spcBef>
                <a:spcPts val="0"/>
              </a:spcBef>
              <a:spcAft>
                <a:spcPts val="1200"/>
              </a:spcAft>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92800" y="1536192"/>
            <a:ext cx="4876800" cy="4590288"/>
          </a:xfrm>
        </p:spPr>
        <p:txBody>
          <a:bodyPr vert="horz" lIns="91440" tIns="45720" rIns="91440" bIns="45720" rtlCol="0">
            <a:normAutofit/>
          </a:bodyPr>
          <a:lstStyle>
            <a:lvl1pPr>
              <a:spcBef>
                <a:spcPts val="0"/>
              </a:spcBef>
              <a:spcAft>
                <a:spcPts val="1200"/>
              </a:spcAft>
              <a:defRPr lang="en-US" sz="2400" smtClean="0"/>
            </a:lvl1pPr>
            <a:lvl2pPr>
              <a:spcBef>
                <a:spcPts val="0"/>
              </a:spcBef>
              <a:spcAft>
                <a:spcPts val="1200"/>
              </a:spcAft>
              <a:defRPr lang="en-US" sz="2400" smtClean="0"/>
            </a:lvl2pPr>
            <a:lvl3pPr>
              <a:spcBef>
                <a:spcPts val="0"/>
              </a:spcBef>
              <a:spcAft>
                <a:spcPts val="1200"/>
              </a:spcAft>
              <a:defRPr lang="en-US" sz="2400" smtClean="0"/>
            </a:lvl3pPr>
            <a:lvl4pPr>
              <a:spcBef>
                <a:spcPts val="0"/>
              </a:spcBef>
              <a:spcAft>
                <a:spcPts val="1200"/>
              </a:spcAft>
              <a:defRPr lang="en-US" sz="2400" smtClean="0"/>
            </a:lvl4pPr>
            <a:lvl5pPr>
              <a:spcBef>
                <a:spcPts val="0"/>
              </a:spcBef>
              <a:spcAft>
                <a:spcPts val="1200"/>
              </a:spcAft>
              <a:defRPr lang="en-US" sz="2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F64B176-FD1F-41CB-BEBE-1A53392B91FC}" type="datetimeFigureOut">
              <a:rPr lang="en-US" smtClean="0"/>
              <a:t>2/15/2023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TextBox 7">
            <a:extLst>
              <a:ext uri="{FF2B5EF4-FFF2-40B4-BE49-F238E27FC236}">
                <a16:creationId xmlns:a16="http://schemas.microsoft.com/office/drawing/2014/main" id="{BC35D011-2AED-43DB-9CE6-E41A6722FF4D}"/>
              </a:ext>
            </a:extLst>
          </p:cNvPr>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extLst>
      <p:ext uri="{BB962C8B-B14F-4D97-AF65-F5344CB8AC3E}">
        <p14:creationId xmlns:p14="http://schemas.microsoft.com/office/powerpoint/2010/main" val="59647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4200" dirty="0"/>
            </a:lvl1pPr>
          </a:lstStyle>
          <a:p>
            <a:pPr lvl="0"/>
            <a:r>
              <a:rPr lang="en-US" dirty="0"/>
              <a:t>Click to edit Master title style</a:t>
            </a:r>
          </a:p>
        </p:txBody>
      </p:sp>
      <p:sp>
        <p:nvSpPr>
          <p:cNvPr id="3" name="Content Placeholder 2"/>
          <p:cNvSpPr>
            <a:spLocks noGrp="1"/>
          </p:cNvSpPr>
          <p:nvPr>
            <p:ph idx="1"/>
          </p:nvPr>
        </p:nvSpPr>
        <p:spPr>
          <a:xfrm>
            <a:off x="609600" y="1600201"/>
            <a:ext cx="10160000" cy="4314855"/>
          </a:xfrm>
        </p:spPr>
        <p:txBody>
          <a:bodyPr>
            <a:normAutofit/>
          </a:bodyPr>
          <a:lstStyle>
            <a:lvl1pPr>
              <a:spcBef>
                <a:spcPts val="0"/>
              </a:spcBef>
              <a:spcAft>
                <a:spcPts val="1200"/>
              </a:spcAft>
              <a:defRPr sz="2400"/>
            </a:lvl1pPr>
            <a:lvl2pPr>
              <a:spcBef>
                <a:spcPts val="0"/>
              </a:spcBef>
              <a:spcAft>
                <a:spcPts val="1200"/>
              </a:spcAft>
              <a:defRPr sz="2400"/>
            </a:lvl2pPr>
            <a:lvl3pPr>
              <a:spcBef>
                <a:spcPts val="0"/>
              </a:spcBef>
              <a:spcAft>
                <a:spcPts val="1200"/>
              </a:spcAft>
              <a:defRPr sz="2400"/>
            </a:lvl3pPr>
            <a:lvl4pPr>
              <a:spcBef>
                <a:spcPts val="0"/>
              </a:spcBef>
              <a:spcAft>
                <a:spcPts val="1200"/>
              </a:spcAft>
              <a:defRPr sz="2400"/>
            </a:lvl4pPr>
            <a:lvl5pPr>
              <a:spcBef>
                <a:spcPts val="0"/>
              </a:spcBef>
              <a:spcAft>
                <a:spcPts val="1200"/>
              </a:spcAft>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4200"/>
            </a:lvl1pPr>
          </a:lstStyle>
          <a:p>
            <a:pPr lvl="0"/>
            <a:r>
              <a:rPr lang="en-US" dirty="0"/>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vert="horz" lIns="91440" tIns="45720" rIns="91440" bIns="45720" rtlCol="0">
            <a:normAutofit/>
          </a:bodyPr>
          <a:lstStyle>
            <a:lvl1pPr>
              <a:spcBef>
                <a:spcPts val="0"/>
              </a:spcBef>
              <a:spcAft>
                <a:spcPts val="1200"/>
              </a:spcAft>
              <a:defRPr lang="en-US" sz="2400" smtClean="0"/>
            </a:lvl1pPr>
            <a:lvl2pPr>
              <a:spcBef>
                <a:spcPts val="0"/>
              </a:spcBef>
              <a:spcAft>
                <a:spcPts val="1200"/>
              </a:spcAft>
              <a:defRPr lang="en-US" sz="2400" smtClean="0"/>
            </a:lvl2pPr>
            <a:lvl3pPr>
              <a:spcBef>
                <a:spcPts val="0"/>
              </a:spcBef>
              <a:spcAft>
                <a:spcPts val="1200"/>
              </a:spcAft>
              <a:defRPr lang="en-US" sz="2400" smtClean="0"/>
            </a:lvl3pPr>
            <a:lvl4pPr>
              <a:spcBef>
                <a:spcPts val="0"/>
              </a:spcBef>
              <a:spcAft>
                <a:spcPts val="1200"/>
              </a:spcAft>
              <a:defRPr lang="en-US" sz="2400" smtClean="0"/>
            </a:lvl4pPr>
            <a:lvl5pPr>
              <a:spcBef>
                <a:spcPts val="0"/>
              </a:spcBef>
              <a:spcAft>
                <a:spcPts val="1200"/>
              </a:spcAft>
              <a:defRPr lang="en-US" sz="2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vert="horz" lIns="91440" tIns="45720" rIns="91440" bIns="45720" rtlCol="0">
            <a:normAutofit/>
          </a:bodyPr>
          <a:lstStyle>
            <a:lvl1pPr>
              <a:spcBef>
                <a:spcPts val="0"/>
              </a:spcBef>
              <a:spcAft>
                <a:spcPts val="1200"/>
              </a:spcAft>
              <a:defRPr lang="en-US" sz="2400" smtClean="0"/>
            </a:lvl1pPr>
            <a:lvl2pPr>
              <a:spcBef>
                <a:spcPts val="0"/>
              </a:spcBef>
              <a:spcAft>
                <a:spcPts val="1200"/>
              </a:spcAft>
              <a:defRPr lang="en-US" sz="2400" smtClean="0"/>
            </a:lvl2pPr>
            <a:lvl3pPr>
              <a:spcBef>
                <a:spcPts val="0"/>
              </a:spcBef>
              <a:spcAft>
                <a:spcPts val="1200"/>
              </a:spcAft>
              <a:defRPr lang="en-US" sz="2400" smtClean="0"/>
            </a:lvl3pPr>
            <a:lvl4pPr>
              <a:spcBef>
                <a:spcPts val="0"/>
              </a:spcBef>
              <a:spcAft>
                <a:spcPts val="1200"/>
              </a:spcAft>
              <a:defRPr lang="en-US" sz="2400" smtClean="0"/>
            </a:lvl4pPr>
            <a:lvl5pPr>
              <a:spcBef>
                <a:spcPts val="0"/>
              </a:spcBef>
              <a:spcAft>
                <a:spcPts val="1200"/>
              </a:spcAft>
              <a:defRPr lang="en-US"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F64B176-FD1F-41CB-BEBE-1A53392B91FC}" type="datetimeFigureOut">
              <a:rPr lang="en-US" smtClean="0"/>
              <a:t>2/15/2023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0" name="TextBox 9">
            <a:extLst>
              <a:ext uri="{FF2B5EF4-FFF2-40B4-BE49-F238E27FC236}">
                <a16:creationId xmlns:a16="http://schemas.microsoft.com/office/drawing/2014/main" id="{F2BB86C1-857C-4DF9-8A18-0D6C8AADBDBC}"/>
              </a:ext>
            </a:extLst>
          </p:cNvPr>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extLst>
      <p:ext uri="{BB962C8B-B14F-4D97-AF65-F5344CB8AC3E}">
        <p14:creationId xmlns:p14="http://schemas.microsoft.com/office/powerpoint/2010/main" val="3978734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4200"/>
            </a:lvl1pPr>
          </a:lstStyle>
          <a:p>
            <a:pPr lvl="0"/>
            <a:r>
              <a:rPr lang="en-US" dirty="0"/>
              <a:t>Click to edit Master title style</a:t>
            </a:r>
          </a:p>
        </p:txBody>
      </p:sp>
      <p:sp>
        <p:nvSpPr>
          <p:cNvPr id="3" name="Date Placeholder 2"/>
          <p:cNvSpPr>
            <a:spLocks noGrp="1"/>
          </p:cNvSpPr>
          <p:nvPr>
            <p:ph type="dt" sz="half" idx="10"/>
          </p:nvPr>
        </p:nvSpPr>
        <p:spPr/>
        <p:txBody>
          <a:bodyPr/>
          <a:lstStyle/>
          <a:p>
            <a:fld id="{4F64B176-FD1F-41CB-BEBE-1A53392B91FC}" type="datetimeFigureOut">
              <a:rPr lang="en-US" smtClean="0"/>
              <a:t>2/15/2023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Box 5">
            <a:extLst>
              <a:ext uri="{FF2B5EF4-FFF2-40B4-BE49-F238E27FC236}">
                <a16:creationId xmlns:a16="http://schemas.microsoft.com/office/drawing/2014/main" id="{B107C706-0840-4B60-BDE4-0B1F0CCC3A96}"/>
              </a:ext>
            </a:extLst>
          </p:cNvPr>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extLst>
      <p:ext uri="{BB962C8B-B14F-4D97-AF65-F5344CB8AC3E}">
        <p14:creationId xmlns:p14="http://schemas.microsoft.com/office/powerpoint/2010/main" val="2414836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64B176-FD1F-41CB-BEBE-1A53392B91FC}" type="datetimeFigureOut">
              <a:rPr lang="en-US" smtClean="0"/>
              <a:t>2/15/2023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5" name="TextBox 4">
            <a:extLst>
              <a:ext uri="{FF2B5EF4-FFF2-40B4-BE49-F238E27FC236}">
                <a16:creationId xmlns:a16="http://schemas.microsoft.com/office/drawing/2014/main" id="{93F763FF-C43C-49D5-B2C4-7CC02A6B292C}"/>
              </a:ext>
            </a:extLst>
          </p:cNvPr>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extLst>
      <p:ext uri="{BB962C8B-B14F-4D97-AF65-F5344CB8AC3E}">
        <p14:creationId xmlns:p14="http://schemas.microsoft.com/office/powerpoint/2010/main" val="1061279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F64B176-FD1F-41CB-BEBE-1A53392B91FC}" type="datetimeFigureOut">
              <a:rPr lang="en-US" smtClean="0"/>
              <a:t>2/15/2023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915924-B739-45E9-8850-1D1A018BB2BB}" type="slidenum">
              <a:rPr lang="en-US" smtClean="0"/>
              <a:t>‹#›</a:t>
            </a:fld>
            <a:endParaRPr lang="en-US" dirty="0"/>
          </a:p>
        </p:txBody>
      </p:sp>
      <p:sp>
        <p:nvSpPr>
          <p:cNvPr id="9" name="Content Placeholder 8"/>
          <p:cNvSpPr>
            <a:spLocks noGrp="1"/>
          </p:cNvSpPr>
          <p:nvPr>
            <p:ph sz="quarter" idx="13"/>
          </p:nvPr>
        </p:nvSpPr>
        <p:spPr>
          <a:xfrm>
            <a:off x="406400" y="381000"/>
            <a:ext cx="10363200" cy="4942840"/>
          </a:xfrm>
        </p:spPr>
        <p:txBody>
          <a:bodyPr vert="horz" lIns="91440" tIns="45720" rIns="91440" bIns="45720" rtlCol="0">
            <a:normAutofit/>
          </a:bodyPr>
          <a:lstStyle>
            <a:lvl1pPr>
              <a:defRPr lang="en-US" sz="2400" smtClean="0"/>
            </a:lvl1pPr>
            <a:lvl2pPr>
              <a:defRPr lang="en-US" sz="2400" smtClean="0"/>
            </a:lvl2pPr>
            <a:lvl3pPr>
              <a:defRPr lang="en-US" sz="2400" smtClean="0"/>
            </a:lvl3pPr>
            <a:lvl4pPr>
              <a:defRPr lang="en-US" sz="2400" smtClean="0"/>
            </a:lvl4pPr>
            <a:lvl5pPr>
              <a:defRPr lang="en-US"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102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F64B176-FD1F-41CB-BEBE-1A53392B91FC}" type="datetimeFigureOut">
              <a:rPr lang="en-US" smtClean="0"/>
              <a:t>2/15/2023</a:t>
            </a:fld>
            <a:endParaRPr lang="en-US" dirty="0"/>
          </a:p>
        </p:txBody>
      </p:sp>
      <p:sp>
        <p:nvSpPr>
          <p:cNvPr id="9" name="Slide Number Placeholder 8"/>
          <p:cNvSpPr>
            <a:spLocks noGrp="1"/>
          </p:cNvSpPr>
          <p:nvPr>
            <p:ph type="sldNum" sz="quarter" idx="11"/>
          </p:nvPr>
        </p:nvSpPr>
        <p:spPr/>
        <p:txBody>
          <a:bodyPr/>
          <a:lstStyle/>
          <a:p>
            <a:fld id="{05915924-B739-45E9-8850-1D1A018BB2BB}"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827144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4200"/>
            </a:lvl1pPr>
          </a:lstStyle>
          <a:p>
            <a:pPr lvl="0"/>
            <a:r>
              <a:rPr lang="en-US" dirty="0"/>
              <a:t>Click to edit Master title style</a:t>
            </a:r>
          </a:p>
        </p:txBody>
      </p:sp>
      <p:sp>
        <p:nvSpPr>
          <p:cNvPr id="3" name="Vertical Text Placeholder 2"/>
          <p:cNvSpPr>
            <a:spLocks noGrp="1"/>
          </p:cNvSpPr>
          <p:nvPr>
            <p:ph type="body" orient="vert" idx="1"/>
          </p:nvPr>
        </p:nvSpPr>
        <p:spPr/>
        <p:txBody>
          <a:bodyPr vert="eaVert" lIns="91440" tIns="45720" rIns="91440" bIns="45720" rtlCol="0">
            <a:normAutofit/>
          </a:bodyPr>
          <a:lstStyle>
            <a:lvl1pPr>
              <a:defRPr lang="en-US" sz="2400" smtClean="0"/>
            </a:lvl1pPr>
            <a:lvl2pPr>
              <a:defRPr lang="en-US" sz="2400" smtClean="0"/>
            </a:lvl2pPr>
            <a:lvl3pPr>
              <a:defRPr lang="en-US" sz="2400" smtClean="0"/>
            </a:lvl3pPr>
            <a:lvl4pPr>
              <a:defRPr lang="en-US" sz="2400" smtClean="0"/>
            </a:lvl4pPr>
            <a:lvl5pPr>
              <a:defRPr lang="en-US"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64B176-FD1F-41CB-BEBE-1A53392B91FC}" type="datetimeFigureOut">
              <a:rPr lang="en-US" smtClean="0"/>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915924-B739-45E9-8850-1D1A018BB2BB}" type="slidenum">
              <a:rPr lang="en-US" smtClean="0"/>
              <a:t>‹#›</a:t>
            </a:fld>
            <a:endParaRPr lang="en-US" dirty="0"/>
          </a:p>
        </p:txBody>
      </p:sp>
    </p:spTree>
    <p:extLst>
      <p:ext uri="{BB962C8B-B14F-4D97-AF65-F5344CB8AC3E}">
        <p14:creationId xmlns:p14="http://schemas.microsoft.com/office/powerpoint/2010/main" val="1426496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vert" lIns="91440" tIns="45720" rIns="91440" bIns="45720" rtlCol="0" anchor="ctr">
            <a:noAutofit/>
          </a:bodyPr>
          <a:lstStyle>
            <a:lvl1pPr>
              <a:defRPr lang="en-US" sz="4200" dirty="0"/>
            </a:lvl1pPr>
          </a:lstStyle>
          <a:p>
            <a:pPr lvl="0"/>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64B176-FD1F-41CB-BEBE-1A53392B91FC}" type="datetimeFigureOut">
              <a:rPr lang="en-US" smtClean="0"/>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915924-B739-45E9-8850-1D1A018BB2BB}" type="slidenum">
              <a:rPr lang="en-US" smtClean="0"/>
              <a:t>‹#›</a:t>
            </a:fld>
            <a:endParaRPr lang="en-US" dirty="0"/>
          </a:p>
        </p:txBody>
      </p:sp>
    </p:spTree>
    <p:extLst>
      <p:ext uri="{BB962C8B-B14F-4D97-AF65-F5344CB8AC3E}">
        <p14:creationId xmlns:p14="http://schemas.microsoft.com/office/powerpoint/2010/main" val="1734685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
            <a:extLst>
              <a:ext uri="{FF2B5EF4-FFF2-40B4-BE49-F238E27FC236}">
                <a16:creationId xmlns:a16="http://schemas.microsoft.com/office/drawing/2014/main" id="{7EF50BA4-D6D8-49F2-AF6D-560C64220EFA}"/>
              </a:ext>
            </a:extLst>
          </p:cNvPr>
          <p:cNvSpPr>
            <a:spLocks noGrp="1" noChangeArrowheads="1"/>
          </p:cNvSpPr>
          <p:nvPr>
            <p:ph type="dt" sz="half" idx="10"/>
          </p:nvPr>
        </p:nvSpPr>
        <p:spPr>
          <a:xfrm>
            <a:off x="1422400" y="63246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Narrow" charset="0"/>
                <a:ea typeface="Times New Roman" charset="0"/>
                <a:cs typeface="Times New Roman" charset="0"/>
              </a:defRPr>
            </a:lvl1pPr>
          </a:lstStyle>
          <a:p>
            <a:pPr>
              <a:defRPr/>
            </a:pPr>
            <a:endParaRPr lang="en-US" dirty="0"/>
          </a:p>
        </p:txBody>
      </p:sp>
      <p:sp>
        <p:nvSpPr>
          <p:cNvPr id="5" name="Rectangle 16">
            <a:extLst>
              <a:ext uri="{FF2B5EF4-FFF2-40B4-BE49-F238E27FC236}">
                <a16:creationId xmlns:a16="http://schemas.microsoft.com/office/drawing/2014/main" id="{E9491AD2-3849-4000-BA60-909EA6F94947}"/>
              </a:ext>
            </a:extLst>
          </p:cNvPr>
          <p:cNvSpPr>
            <a:spLocks noGrp="1" noChangeArrowheads="1"/>
          </p:cNvSpPr>
          <p:nvPr>
            <p:ph type="ftr" sz="quarter" idx="11"/>
          </p:nvPr>
        </p:nvSpPr>
        <p:spPr>
          <a:xfrm>
            <a:off x="4673600" y="6324600"/>
            <a:ext cx="3860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Narrow" charset="0"/>
                <a:ea typeface="Times New Roman" charset="0"/>
                <a:cs typeface="Times New Roman" charset="0"/>
              </a:defRPr>
            </a:lvl1pPr>
          </a:lstStyle>
          <a:p>
            <a:pPr>
              <a:defRPr/>
            </a:pPr>
            <a:endParaRPr lang="en-US"/>
          </a:p>
        </p:txBody>
      </p:sp>
      <p:sp>
        <p:nvSpPr>
          <p:cNvPr id="6" name="Rectangle 17">
            <a:extLst>
              <a:ext uri="{FF2B5EF4-FFF2-40B4-BE49-F238E27FC236}">
                <a16:creationId xmlns:a16="http://schemas.microsoft.com/office/drawing/2014/main" id="{869A45A8-4018-497B-AF6F-48F11DAF4F0A}"/>
              </a:ext>
            </a:extLst>
          </p:cNvPr>
          <p:cNvSpPr>
            <a:spLocks noGrp="1" noChangeArrowheads="1"/>
          </p:cNvSpPr>
          <p:nvPr>
            <p:ph type="sldNum" sz="quarter" idx="12"/>
          </p:nvPr>
        </p:nvSpPr>
        <p:spPr>
          <a:xfrm>
            <a:off x="9245600" y="63246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E42E8799-AAA4-420C-AB8A-D0428B1CDF54}" type="slidenum">
              <a:rPr lang="en-US" altLang="en-US"/>
              <a:pPr>
                <a:defRPr/>
              </a:pPr>
              <a:t>‹#›</a:t>
            </a:fld>
            <a:endParaRPr lang="en-US" altLang="en-US"/>
          </a:p>
        </p:txBody>
      </p:sp>
    </p:spTree>
    <p:extLst>
      <p:ext uri="{BB962C8B-B14F-4D97-AF65-F5344CB8AC3E}">
        <p14:creationId xmlns:p14="http://schemas.microsoft.com/office/powerpoint/2010/main" val="1707598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0A09A1-D7D0-E94F-89AA-DF9385E178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11"/>
            <a:ext cx="12192000" cy="6858000"/>
          </a:xfrm>
          <a:prstGeom prst="rect">
            <a:avLst/>
          </a:prstGeom>
        </p:spPr>
      </p:pic>
      <p:sp>
        <p:nvSpPr>
          <p:cNvPr id="3" name="TextBox 2">
            <a:extLst>
              <a:ext uri="{FF2B5EF4-FFF2-40B4-BE49-F238E27FC236}">
                <a16:creationId xmlns:a16="http://schemas.microsoft.com/office/drawing/2014/main" id="{087554AE-C890-4F4C-A3D6-478FD23F53AE}"/>
              </a:ext>
            </a:extLst>
          </p:cNvPr>
          <p:cNvSpPr txBox="1"/>
          <p:nvPr userDrawn="1"/>
        </p:nvSpPr>
        <p:spPr>
          <a:xfrm>
            <a:off x="11353800" y="6248400"/>
            <a:ext cx="914400" cy="400110"/>
          </a:xfrm>
          <a:prstGeom prst="rect">
            <a:avLst/>
          </a:prstGeom>
          <a:noFill/>
        </p:spPr>
        <p:txBody>
          <a:bodyPr wrap="square" rtlCol="0">
            <a:spAutoFit/>
          </a:bodyPr>
          <a:lstStyle/>
          <a:p>
            <a:pPr algn="ctr"/>
            <a:fld id="{3452E994-1D80-4D8F-9028-2029F5AB2C67}" type="slidenum">
              <a:rPr lang="en-US" sz="2000" smtClean="0">
                <a:solidFill>
                  <a:schemeClr val="tx1"/>
                </a:solidFill>
              </a:rPr>
              <a:pPr algn="ctr"/>
              <a:t>‹#›</a:t>
            </a:fld>
            <a:endParaRPr lang="en-US" sz="2000" dirty="0">
              <a:solidFill>
                <a:schemeClr val="tx1"/>
              </a:solidFill>
            </a:endParaRPr>
          </a:p>
        </p:txBody>
      </p:sp>
    </p:spTree>
    <p:extLst>
      <p:ext uri="{BB962C8B-B14F-4D97-AF65-F5344CB8AC3E}">
        <p14:creationId xmlns:p14="http://schemas.microsoft.com/office/powerpoint/2010/main" val="2200933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1D6286-39F0-4C02-A7CB-B0B931E39B6F}"/>
              </a:ext>
            </a:extLst>
          </p:cNvPr>
          <p:cNvSpPr/>
          <p:nvPr userDrawn="1"/>
        </p:nvSpPr>
        <p:spPr>
          <a:xfrm rot="16200000">
            <a:off x="4362450" y="-2419350"/>
            <a:ext cx="2552700" cy="11277600"/>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a:extLst>
              <a:ext uri="{FF2B5EF4-FFF2-40B4-BE49-F238E27FC236}">
                <a16:creationId xmlns:a16="http://schemas.microsoft.com/office/drawing/2014/main" id="{34D092F7-8B9B-4AD9-81AA-394D4D111DE5}"/>
              </a:ext>
            </a:extLst>
          </p:cNvPr>
          <p:cNvSpPr>
            <a:spLocks noGrp="1"/>
          </p:cNvSpPr>
          <p:nvPr>
            <p:ph type="title"/>
          </p:nvPr>
        </p:nvSpPr>
        <p:spPr>
          <a:xfrm>
            <a:off x="457200" y="2647949"/>
            <a:ext cx="10210800" cy="1143000"/>
          </a:xfrm>
        </p:spPr>
        <p:txBody>
          <a:bodyPr/>
          <a:lstStyle>
            <a:lvl1pPr algn="ctr">
              <a:defRPr>
                <a:solidFill>
                  <a:schemeClr val="bg1"/>
                </a:solidFill>
              </a:defRPr>
            </a:lvl1pPr>
          </a:lstStyle>
          <a:p>
            <a:r>
              <a:rPr lang="en-US" dirty="0"/>
              <a:t>Click to edit Master title style</a:t>
            </a:r>
          </a:p>
        </p:txBody>
      </p:sp>
      <p:sp>
        <p:nvSpPr>
          <p:cNvPr id="6" name="TextBox 5">
            <a:extLst>
              <a:ext uri="{FF2B5EF4-FFF2-40B4-BE49-F238E27FC236}">
                <a16:creationId xmlns:a16="http://schemas.microsoft.com/office/drawing/2014/main" id="{DAB73570-96DC-4136-9F09-FB5745B99010}"/>
              </a:ext>
            </a:extLst>
          </p:cNvPr>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extLst>
      <p:ext uri="{BB962C8B-B14F-4D97-AF65-F5344CB8AC3E}">
        <p14:creationId xmlns:p14="http://schemas.microsoft.com/office/powerpoint/2010/main" val="1906573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Master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1" y="1143000"/>
            <a:ext cx="9749641" cy="1168400"/>
          </a:xfrm>
        </p:spPr>
        <p:txBody>
          <a:bodyPr anchor="t"/>
          <a:lstStyle>
            <a:lvl1pPr algn="ctr">
              <a:defRPr sz="4400" b="1" cap="all"/>
            </a:lvl1pPr>
          </a:lstStyle>
          <a:p>
            <a:r>
              <a:rPr lang="en-US" dirty="0"/>
              <a:t>Thank  You!</a:t>
            </a:r>
          </a:p>
        </p:txBody>
      </p:sp>
      <p:sp>
        <p:nvSpPr>
          <p:cNvPr id="8" name="Rectangle 7"/>
          <p:cNvSpPr/>
          <p:nvPr userDrawn="1"/>
        </p:nvSpPr>
        <p:spPr>
          <a:xfrm>
            <a:off x="5093195" y="6427114"/>
            <a:ext cx="6096000" cy="261610"/>
          </a:xfrm>
          <a:prstGeom prst="rect">
            <a:avLst/>
          </a:prstGeom>
        </p:spPr>
        <p:txBody>
          <a:bodyPr>
            <a:spAutoFit/>
          </a:bodyPr>
          <a:lstStyle/>
          <a:p>
            <a:pPr algn="r"/>
            <a:r>
              <a:rPr lang="en-US" sz="1100">
                <a:solidFill>
                  <a:schemeClr val="tx2">
                    <a:lumMod val="75000"/>
                  </a:schemeClr>
                </a:solidFill>
                <a:latin typeface="+mn-lt"/>
                <a:ea typeface="Tahoma" panose="020B0604030504040204" pitchFamily="34" charset="0"/>
                <a:cs typeface="Tahoma" panose="020B0604030504040204" pitchFamily="34" charset="0"/>
              </a:rPr>
              <a:t>© 2023 </a:t>
            </a:r>
            <a:r>
              <a:rPr lang="en-US" sz="1100" dirty="0">
                <a:solidFill>
                  <a:schemeClr val="tx2">
                    <a:lumMod val="75000"/>
                  </a:schemeClr>
                </a:solidFill>
                <a:latin typeface="+mn-lt"/>
                <a:ea typeface="Tahoma" panose="020B0604030504040204" pitchFamily="34" charset="0"/>
                <a:cs typeface="Tahoma" panose="020B0604030504040204" pitchFamily="34" charset="0"/>
              </a:rPr>
              <a:t>Thompson &amp; Horton LLP</a:t>
            </a:r>
          </a:p>
        </p:txBody>
      </p:sp>
      <p:sp>
        <p:nvSpPr>
          <p:cNvPr id="10" name="TextBox 9"/>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
        <p:nvSpPr>
          <p:cNvPr id="16" name="Text Placeholder 15"/>
          <p:cNvSpPr>
            <a:spLocks noGrp="1"/>
          </p:cNvSpPr>
          <p:nvPr>
            <p:ph type="body" sz="quarter" idx="10" hasCustomPrompt="1"/>
          </p:nvPr>
        </p:nvSpPr>
        <p:spPr>
          <a:xfrm>
            <a:off x="2817421" y="2311400"/>
            <a:ext cx="5537200" cy="1600200"/>
          </a:xfrm>
        </p:spPr>
        <p:txBody>
          <a:bodyPr>
            <a:noAutofit/>
          </a:bodyPr>
          <a:lstStyle>
            <a:lvl1pPr marL="114300" indent="0" algn="ctr">
              <a:buNone/>
              <a:defRPr sz="2000" baseline="0"/>
            </a:lvl1pPr>
          </a:lstStyle>
          <a:p>
            <a:pPr algn="ctr">
              <a:buNone/>
            </a:pPr>
            <a:r>
              <a:rPr lang="en-US" sz="2400" b="1" dirty="0">
                <a:solidFill>
                  <a:schemeClr val="tx2">
                    <a:lumMod val="75000"/>
                  </a:schemeClr>
                </a:solidFill>
                <a:latin typeface="+mn-lt"/>
                <a:ea typeface="Tahoma" panose="020B0604030504040204" pitchFamily="34" charset="0"/>
                <a:cs typeface="Times New Roman" pitchFamily="18" charset="0"/>
              </a:rPr>
              <a:t>Attorney Name, office number and email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4200"/>
            </a:lvl1pPr>
          </a:lstStyle>
          <a:p>
            <a:pPr lvl="0"/>
            <a:r>
              <a:rPr lang="en-US" dirty="0"/>
              <a:t>Click to edit Master title style</a:t>
            </a:r>
          </a:p>
        </p:txBody>
      </p:sp>
      <p:sp>
        <p:nvSpPr>
          <p:cNvPr id="3" name="Content Placeholder 2"/>
          <p:cNvSpPr>
            <a:spLocks noGrp="1"/>
          </p:cNvSpPr>
          <p:nvPr>
            <p:ph sz="half" idx="1"/>
          </p:nvPr>
        </p:nvSpPr>
        <p:spPr>
          <a:xfrm>
            <a:off x="609600" y="1536192"/>
            <a:ext cx="4876800" cy="4590288"/>
          </a:xfrm>
        </p:spPr>
        <p:txBody>
          <a:bodyPr>
            <a:normAutofit/>
          </a:bodyPr>
          <a:lstStyle>
            <a:lvl1pPr>
              <a:spcBef>
                <a:spcPts val="0"/>
              </a:spcBef>
              <a:spcAft>
                <a:spcPts val="1200"/>
              </a:spcAft>
              <a:defRPr sz="2400"/>
            </a:lvl1pPr>
            <a:lvl2pPr>
              <a:spcBef>
                <a:spcPts val="0"/>
              </a:spcBef>
              <a:spcAft>
                <a:spcPts val="1200"/>
              </a:spcAft>
              <a:defRPr sz="2400"/>
            </a:lvl2pPr>
            <a:lvl3pPr>
              <a:spcBef>
                <a:spcPts val="0"/>
              </a:spcBef>
              <a:spcAft>
                <a:spcPts val="1200"/>
              </a:spcAft>
              <a:defRPr sz="2400"/>
            </a:lvl3pPr>
            <a:lvl4pPr>
              <a:spcBef>
                <a:spcPts val="0"/>
              </a:spcBef>
              <a:spcAft>
                <a:spcPts val="1200"/>
              </a:spcAft>
              <a:defRPr sz="2400"/>
            </a:lvl4pPr>
            <a:lvl5pPr>
              <a:spcBef>
                <a:spcPts val="0"/>
              </a:spcBef>
              <a:spcAft>
                <a:spcPts val="1200"/>
              </a:spcAft>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92800" y="1536192"/>
            <a:ext cx="4876800" cy="4590288"/>
          </a:xfrm>
        </p:spPr>
        <p:txBody>
          <a:bodyPr vert="horz" lIns="91440" tIns="45720" rIns="91440" bIns="45720" rtlCol="0">
            <a:normAutofit/>
          </a:bodyPr>
          <a:lstStyle>
            <a:lvl1pPr>
              <a:spcBef>
                <a:spcPts val="0"/>
              </a:spcBef>
              <a:spcAft>
                <a:spcPts val="1200"/>
              </a:spcAft>
              <a:defRPr lang="en-US" sz="2400" smtClean="0"/>
            </a:lvl1pPr>
            <a:lvl2pPr>
              <a:spcBef>
                <a:spcPts val="0"/>
              </a:spcBef>
              <a:spcAft>
                <a:spcPts val="1200"/>
              </a:spcAft>
              <a:defRPr lang="en-US" sz="2400" smtClean="0"/>
            </a:lvl2pPr>
            <a:lvl3pPr>
              <a:spcBef>
                <a:spcPts val="0"/>
              </a:spcBef>
              <a:spcAft>
                <a:spcPts val="1200"/>
              </a:spcAft>
              <a:defRPr lang="en-US" sz="2400" smtClean="0"/>
            </a:lvl3pPr>
            <a:lvl4pPr>
              <a:spcBef>
                <a:spcPts val="0"/>
              </a:spcBef>
              <a:spcAft>
                <a:spcPts val="1200"/>
              </a:spcAft>
              <a:defRPr lang="en-US" sz="2400" smtClean="0"/>
            </a:lvl4pPr>
            <a:lvl5pPr>
              <a:spcBef>
                <a:spcPts val="0"/>
              </a:spcBef>
              <a:spcAft>
                <a:spcPts val="1200"/>
              </a:spcAft>
              <a:defRPr lang="en-US" sz="2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F64B176-FD1F-41CB-BEBE-1A53392B91FC}" type="datetimeFigureOut">
              <a:rPr lang="en-US" smtClean="0"/>
              <a:t>2/15/2023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TextBox 7">
            <a:extLst>
              <a:ext uri="{FF2B5EF4-FFF2-40B4-BE49-F238E27FC236}">
                <a16:creationId xmlns:a16="http://schemas.microsoft.com/office/drawing/2014/main" id="{BC35D011-2AED-43DB-9CE6-E41A6722FF4D}"/>
              </a:ext>
            </a:extLst>
          </p:cNvPr>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4200"/>
            </a:lvl1pPr>
          </a:lstStyle>
          <a:p>
            <a:pPr lvl="0"/>
            <a:r>
              <a:rPr lang="en-US" dirty="0"/>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vert="horz" lIns="91440" tIns="45720" rIns="91440" bIns="45720" rtlCol="0">
            <a:normAutofit/>
          </a:bodyPr>
          <a:lstStyle>
            <a:lvl1pPr>
              <a:spcBef>
                <a:spcPts val="0"/>
              </a:spcBef>
              <a:spcAft>
                <a:spcPts val="1200"/>
              </a:spcAft>
              <a:defRPr lang="en-US" sz="2400" smtClean="0"/>
            </a:lvl1pPr>
            <a:lvl2pPr>
              <a:spcBef>
                <a:spcPts val="0"/>
              </a:spcBef>
              <a:spcAft>
                <a:spcPts val="1200"/>
              </a:spcAft>
              <a:defRPr lang="en-US" sz="2400" smtClean="0"/>
            </a:lvl2pPr>
            <a:lvl3pPr>
              <a:spcBef>
                <a:spcPts val="0"/>
              </a:spcBef>
              <a:spcAft>
                <a:spcPts val="1200"/>
              </a:spcAft>
              <a:defRPr lang="en-US" sz="2400" smtClean="0"/>
            </a:lvl3pPr>
            <a:lvl4pPr>
              <a:spcBef>
                <a:spcPts val="0"/>
              </a:spcBef>
              <a:spcAft>
                <a:spcPts val="1200"/>
              </a:spcAft>
              <a:defRPr lang="en-US" sz="2400" smtClean="0"/>
            </a:lvl4pPr>
            <a:lvl5pPr>
              <a:spcBef>
                <a:spcPts val="0"/>
              </a:spcBef>
              <a:spcAft>
                <a:spcPts val="1200"/>
              </a:spcAft>
              <a:defRPr lang="en-US" sz="2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vert="horz" lIns="91440" tIns="45720" rIns="91440" bIns="45720" rtlCol="0">
            <a:normAutofit/>
          </a:bodyPr>
          <a:lstStyle>
            <a:lvl1pPr>
              <a:spcBef>
                <a:spcPts val="0"/>
              </a:spcBef>
              <a:spcAft>
                <a:spcPts val="1200"/>
              </a:spcAft>
              <a:defRPr lang="en-US" sz="2400" smtClean="0"/>
            </a:lvl1pPr>
            <a:lvl2pPr>
              <a:spcBef>
                <a:spcPts val="0"/>
              </a:spcBef>
              <a:spcAft>
                <a:spcPts val="1200"/>
              </a:spcAft>
              <a:defRPr lang="en-US" sz="2400" smtClean="0"/>
            </a:lvl2pPr>
            <a:lvl3pPr>
              <a:spcBef>
                <a:spcPts val="0"/>
              </a:spcBef>
              <a:spcAft>
                <a:spcPts val="1200"/>
              </a:spcAft>
              <a:defRPr lang="en-US" sz="2400" smtClean="0"/>
            </a:lvl3pPr>
            <a:lvl4pPr>
              <a:spcBef>
                <a:spcPts val="0"/>
              </a:spcBef>
              <a:spcAft>
                <a:spcPts val="1200"/>
              </a:spcAft>
              <a:defRPr lang="en-US" sz="2400" smtClean="0"/>
            </a:lvl4pPr>
            <a:lvl5pPr>
              <a:spcBef>
                <a:spcPts val="0"/>
              </a:spcBef>
              <a:spcAft>
                <a:spcPts val="1200"/>
              </a:spcAft>
              <a:defRPr lang="en-US"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F64B176-FD1F-41CB-BEBE-1A53392B91FC}" type="datetimeFigureOut">
              <a:rPr lang="en-US" smtClean="0"/>
              <a:t>2/15/2023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0" name="TextBox 9">
            <a:extLst>
              <a:ext uri="{FF2B5EF4-FFF2-40B4-BE49-F238E27FC236}">
                <a16:creationId xmlns:a16="http://schemas.microsoft.com/office/drawing/2014/main" id="{F2BB86C1-857C-4DF9-8A18-0D6C8AADBDBC}"/>
              </a:ext>
            </a:extLst>
          </p:cNvPr>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Side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1D6286-39F0-4C02-A7CB-B0B931E39B6F}"/>
              </a:ext>
            </a:extLst>
          </p:cNvPr>
          <p:cNvSpPr/>
          <p:nvPr userDrawn="1"/>
        </p:nvSpPr>
        <p:spPr>
          <a:xfrm rot="16200000">
            <a:off x="-2324100" y="2324100"/>
            <a:ext cx="6858000" cy="2209800"/>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a:extLst>
              <a:ext uri="{FF2B5EF4-FFF2-40B4-BE49-F238E27FC236}">
                <a16:creationId xmlns:a16="http://schemas.microsoft.com/office/drawing/2014/main" id="{34D092F7-8B9B-4AD9-81AA-394D4D111DE5}"/>
              </a:ext>
            </a:extLst>
          </p:cNvPr>
          <p:cNvSpPr>
            <a:spLocks noGrp="1"/>
          </p:cNvSpPr>
          <p:nvPr>
            <p:ph type="title"/>
          </p:nvPr>
        </p:nvSpPr>
        <p:spPr>
          <a:xfrm>
            <a:off x="0" y="1752600"/>
            <a:ext cx="2209800" cy="2971800"/>
          </a:xfrm>
        </p:spPr>
        <p:txBody>
          <a:bodyPr/>
          <a:lstStyle>
            <a:lvl1pPr algn="ctr">
              <a:defRPr>
                <a:solidFill>
                  <a:schemeClr val="bg1"/>
                </a:solidFill>
              </a:defRPr>
            </a:lvl1pPr>
          </a:lstStyle>
          <a:p>
            <a:r>
              <a:rPr lang="en-US" dirty="0"/>
              <a:t>Click to edit Master title style</a:t>
            </a:r>
          </a:p>
        </p:txBody>
      </p:sp>
      <p:sp>
        <p:nvSpPr>
          <p:cNvPr id="6" name="TextBox 5">
            <a:extLst>
              <a:ext uri="{FF2B5EF4-FFF2-40B4-BE49-F238E27FC236}">
                <a16:creationId xmlns:a16="http://schemas.microsoft.com/office/drawing/2014/main" id="{DAB73570-96DC-4136-9F09-FB5745B99010}"/>
              </a:ext>
            </a:extLst>
          </p:cNvPr>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rgbClr val="242852"/>
                </a:solidFill>
              </a:rPr>
              <a:pPr algn="ctr"/>
              <a:t>‹#›</a:t>
            </a:fld>
            <a:endParaRPr lang="en-US" sz="2000" dirty="0">
              <a:solidFill>
                <a:srgbClr val="242852"/>
              </a:solidFill>
            </a:endParaRPr>
          </a:p>
        </p:txBody>
      </p:sp>
      <p:sp>
        <p:nvSpPr>
          <p:cNvPr id="4" name="Content Placeholder 3">
            <a:extLst>
              <a:ext uri="{FF2B5EF4-FFF2-40B4-BE49-F238E27FC236}">
                <a16:creationId xmlns:a16="http://schemas.microsoft.com/office/drawing/2014/main" id="{ADAC093B-32C8-8BB8-EA89-736A014209F3}"/>
              </a:ext>
            </a:extLst>
          </p:cNvPr>
          <p:cNvSpPr>
            <a:spLocks noGrp="1"/>
          </p:cNvSpPr>
          <p:nvPr>
            <p:ph sz="quarter" idx="10"/>
          </p:nvPr>
        </p:nvSpPr>
        <p:spPr>
          <a:xfrm>
            <a:off x="2286000" y="304799"/>
            <a:ext cx="8915400" cy="60443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5299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4200"/>
            </a:lvl1pPr>
          </a:lstStyle>
          <a:p>
            <a:pPr lvl="0"/>
            <a:r>
              <a:rPr lang="en-US" dirty="0"/>
              <a:t>Click to edit Master title style</a:t>
            </a:r>
          </a:p>
        </p:txBody>
      </p:sp>
      <p:sp>
        <p:nvSpPr>
          <p:cNvPr id="3" name="Date Placeholder 2"/>
          <p:cNvSpPr>
            <a:spLocks noGrp="1"/>
          </p:cNvSpPr>
          <p:nvPr>
            <p:ph type="dt" sz="half" idx="10"/>
          </p:nvPr>
        </p:nvSpPr>
        <p:spPr/>
        <p:txBody>
          <a:bodyPr/>
          <a:lstStyle/>
          <a:p>
            <a:fld id="{4F64B176-FD1F-41CB-BEBE-1A53392B91FC}" type="datetimeFigureOut">
              <a:rPr lang="en-US" smtClean="0"/>
              <a:t>2/15/2023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Box 5">
            <a:extLst>
              <a:ext uri="{FF2B5EF4-FFF2-40B4-BE49-F238E27FC236}">
                <a16:creationId xmlns:a16="http://schemas.microsoft.com/office/drawing/2014/main" id="{B107C706-0840-4B60-BDE4-0B1F0CCC3A96}"/>
              </a:ext>
            </a:extLst>
          </p:cNvPr>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64B176-FD1F-41CB-BEBE-1A53392B91FC}" type="datetimeFigureOut">
              <a:rPr lang="en-US" smtClean="0"/>
              <a:t>2/15/2023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5" name="TextBox 4">
            <a:extLst>
              <a:ext uri="{FF2B5EF4-FFF2-40B4-BE49-F238E27FC236}">
                <a16:creationId xmlns:a16="http://schemas.microsoft.com/office/drawing/2014/main" id="{93F763FF-C43C-49D5-B2C4-7CC02A6B292C}"/>
              </a:ext>
            </a:extLst>
          </p:cNvPr>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4"/>
          </p:nvPr>
        </p:nvSpPr>
        <p:spPr>
          <a:xfrm>
            <a:off x="11277600" y="5699760"/>
            <a:ext cx="914399"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pPr/>
              <a:t>2/15/2023</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89" r:id="rId7"/>
    <p:sldLayoutId id="2147483666" r:id="rId8"/>
    <p:sldLayoutId id="2147483667" r:id="rId9"/>
    <p:sldLayoutId id="2147483668" r:id="rId10"/>
    <p:sldLayoutId id="2147483669" r:id="rId11"/>
    <p:sldLayoutId id="2147483670" r:id="rId12"/>
    <p:sldLayoutId id="2147483671" r:id="rId13"/>
    <p:sldLayoutId id="2147483673" r:id="rId14"/>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ts val="0"/>
        </a:spcBef>
        <a:spcAft>
          <a:spcPts val="1200"/>
        </a:spcAft>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ts val="0"/>
        </a:spcBef>
        <a:spcAft>
          <a:spcPts val="1200"/>
        </a:spcAft>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ts val="0"/>
        </a:spcBef>
        <a:spcAft>
          <a:spcPts val="1200"/>
        </a:spcAft>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ts val="0"/>
        </a:spcBef>
        <a:spcAft>
          <a:spcPts val="1200"/>
        </a:spcAft>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ts val="0"/>
        </a:spcBef>
        <a:spcAft>
          <a:spcPts val="1200"/>
        </a:spcAft>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pPr/>
              <a:t>2/15/2023</a:t>
            </a:fld>
            <a:endParaRPr lang="en-US" dirty="0"/>
          </a:p>
        </p:txBody>
      </p:sp>
    </p:spTree>
    <p:extLst>
      <p:ext uri="{BB962C8B-B14F-4D97-AF65-F5344CB8AC3E}">
        <p14:creationId xmlns:p14="http://schemas.microsoft.com/office/powerpoint/2010/main" val="256423596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ts val="0"/>
        </a:spcBef>
        <a:spcAft>
          <a:spcPts val="1200"/>
        </a:spcAft>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ts val="0"/>
        </a:spcBef>
        <a:spcAft>
          <a:spcPts val="1200"/>
        </a:spcAft>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ts val="0"/>
        </a:spcBef>
        <a:spcAft>
          <a:spcPts val="1200"/>
        </a:spcAft>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ts val="0"/>
        </a:spcBef>
        <a:spcAft>
          <a:spcPts val="1200"/>
        </a:spcAft>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ts val="0"/>
        </a:spcBef>
        <a:spcAft>
          <a:spcPts val="1200"/>
        </a:spcAft>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3" Type="http://schemas.openxmlformats.org/officeDocument/2006/relationships/customXml" Target="../ink/ink5.xml"/><Relationship Id="rId18" Type="http://schemas.openxmlformats.org/officeDocument/2006/relationships/image" Target="../media/image240.png"/><Relationship Id="rId7" Type="http://schemas.openxmlformats.org/officeDocument/2006/relationships/customXml" Target="../ink/ink3.xml"/><Relationship Id="rId12" Type="http://schemas.openxmlformats.org/officeDocument/2006/relationships/image" Target="../media/image210.png"/><Relationship Id="rId17" Type="http://schemas.openxmlformats.org/officeDocument/2006/relationships/customXml" Target="../ink/ink6.xml"/><Relationship Id="rId2" Type="http://schemas.openxmlformats.org/officeDocument/2006/relationships/customXml" Target="../ink/ink1.xml"/><Relationship Id="rId16" Type="http://schemas.openxmlformats.org/officeDocument/2006/relationships/image" Target="../media/image230.png"/><Relationship Id="rId1" Type="http://schemas.openxmlformats.org/officeDocument/2006/relationships/slideLayout" Target="../slideLayouts/slideLayout22.xml"/><Relationship Id="rId6" Type="http://schemas.openxmlformats.org/officeDocument/2006/relationships/image" Target="../media/image130.png"/><Relationship Id="rId11" Type="http://schemas.openxmlformats.org/officeDocument/2006/relationships/customXml" Target="../ink/ink4.xml"/><Relationship Id="rId5" Type="http://schemas.openxmlformats.org/officeDocument/2006/relationships/customXml" Target="../ink/ink2.xml"/><Relationship Id="rId10" Type="http://schemas.openxmlformats.org/officeDocument/2006/relationships/image" Target="../media/image200.png"/><Relationship Id="rId19" Type="http://schemas.openxmlformats.org/officeDocument/2006/relationships/image" Target="../media/image16.png"/><Relationship Id="rId4" Type="http://schemas.openxmlformats.org/officeDocument/2006/relationships/image" Target="../media/image180.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package" Target="../embeddings/Microsoft_Excel_Worksheet.xlsx"/><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hccs.edu/about-hcc/board-of-trustees/hcc-redistricting-information/" TargetMode="Externa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BDAD8-867C-4989-8C6B-F698C33D1FC4}"/>
              </a:ext>
            </a:extLst>
          </p:cNvPr>
          <p:cNvSpPr>
            <a:spLocks noGrp="1"/>
          </p:cNvSpPr>
          <p:nvPr>
            <p:ph type="ctrTitle"/>
          </p:nvPr>
        </p:nvSpPr>
        <p:spPr>
          <a:xfrm>
            <a:off x="609600" y="1143001"/>
            <a:ext cx="7696199" cy="2057399"/>
          </a:xfrm>
        </p:spPr>
        <p:txBody>
          <a:bodyPr/>
          <a:lstStyle/>
          <a:p>
            <a:pPr>
              <a:defRPr/>
            </a:pPr>
            <a:r>
              <a:rPr lang="en-US" dirty="0"/>
              <a:t>Public Hearing on Redistricting</a:t>
            </a:r>
          </a:p>
        </p:txBody>
      </p:sp>
      <p:sp>
        <p:nvSpPr>
          <p:cNvPr id="3" name="Subtitle 2">
            <a:extLst>
              <a:ext uri="{FF2B5EF4-FFF2-40B4-BE49-F238E27FC236}">
                <a16:creationId xmlns:a16="http://schemas.microsoft.com/office/drawing/2014/main" id="{54EDA7DE-EB4A-4E5C-9B32-FBD752FB0D82}"/>
              </a:ext>
            </a:extLst>
          </p:cNvPr>
          <p:cNvSpPr>
            <a:spLocks noGrp="1"/>
          </p:cNvSpPr>
          <p:nvPr>
            <p:ph type="subTitle" idx="1"/>
          </p:nvPr>
        </p:nvSpPr>
        <p:spPr>
          <a:xfrm>
            <a:off x="597337" y="3733800"/>
            <a:ext cx="7708462" cy="2133600"/>
          </a:xfrm>
        </p:spPr>
        <p:txBody>
          <a:bodyPr>
            <a:normAutofit/>
          </a:bodyPr>
          <a:lstStyle/>
          <a:p>
            <a:pPr defTabSz="914400">
              <a:spcBef>
                <a:spcPct val="20000"/>
              </a:spcBef>
              <a:spcAft>
                <a:spcPts val="0"/>
              </a:spcAft>
              <a:buClr>
                <a:srgbClr val="629DD1"/>
              </a:buClr>
              <a:defRPr/>
            </a:pPr>
            <a:r>
              <a:rPr lang="en-US" sz="2800" dirty="0">
                <a:solidFill>
                  <a:schemeClr val="tx2"/>
                </a:solidFill>
                <a:ea typeface="Cambria" panose="02040503050406030204" pitchFamily="18" charset="0"/>
              </a:rPr>
              <a:t>Houston Community College System  </a:t>
            </a:r>
          </a:p>
          <a:p>
            <a:pPr defTabSz="914400">
              <a:spcBef>
                <a:spcPct val="20000"/>
              </a:spcBef>
              <a:spcAft>
                <a:spcPts val="0"/>
              </a:spcAft>
              <a:buClr>
                <a:srgbClr val="629DD1"/>
              </a:buClr>
              <a:defRPr/>
            </a:pPr>
            <a:r>
              <a:rPr lang="en-US" sz="2800" dirty="0">
                <a:solidFill>
                  <a:schemeClr val="tx2"/>
                </a:solidFill>
                <a:ea typeface="Cambria" panose="02040503050406030204" pitchFamily="18" charset="0"/>
              </a:rPr>
              <a:t>February 15,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D94B3-4B51-422E-84D7-A7A835662BE3}"/>
              </a:ext>
            </a:extLst>
          </p:cNvPr>
          <p:cNvSpPr>
            <a:spLocks noGrp="1"/>
          </p:cNvSpPr>
          <p:nvPr>
            <p:ph type="title"/>
          </p:nvPr>
        </p:nvSpPr>
        <p:spPr>
          <a:xfrm>
            <a:off x="609600" y="0"/>
            <a:ext cx="10160000" cy="1417638"/>
          </a:xfrm>
        </p:spPr>
        <p:txBody>
          <a:bodyPr/>
          <a:lstStyle/>
          <a:p>
            <a:r>
              <a:rPr lang="en-US" dirty="0"/>
              <a:t>Traditional Redistricting Criteria</a:t>
            </a:r>
          </a:p>
        </p:txBody>
      </p:sp>
      <p:sp>
        <p:nvSpPr>
          <p:cNvPr id="3" name="Content Placeholder 2">
            <a:extLst>
              <a:ext uri="{FF2B5EF4-FFF2-40B4-BE49-F238E27FC236}">
                <a16:creationId xmlns:a16="http://schemas.microsoft.com/office/drawing/2014/main" id="{2FB4203E-2420-41B0-8404-F514669801E9}"/>
              </a:ext>
            </a:extLst>
          </p:cNvPr>
          <p:cNvSpPr>
            <a:spLocks noGrp="1"/>
          </p:cNvSpPr>
          <p:nvPr>
            <p:ph idx="1"/>
          </p:nvPr>
        </p:nvSpPr>
        <p:spPr>
          <a:xfrm>
            <a:off x="609600" y="1143000"/>
            <a:ext cx="10160000" cy="5029199"/>
          </a:xfrm>
        </p:spPr>
        <p:txBody>
          <a:bodyPr>
            <a:normAutofit/>
          </a:bodyPr>
          <a:lstStyle/>
          <a:p>
            <a:pPr marL="457200" indent="-457200">
              <a:buFont typeface="Wingdings" panose="05000000000000000000" pitchFamily="2" charset="2"/>
              <a:buChar char="q"/>
            </a:pPr>
            <a:r>
              <a:rPr lang="en-US" dirty="0"/>
              <a:t>Total deviation between largest and smallest district at or within 10%</a:t>
            </a:r>
          </a:p>
          <a:p>
            <a:pPr marL="457200" indent="-457200">
              <a:buFont typeface="Wingdings" panose="05000000000000000000" pitchFamily="2" charset="2"/>
              <a:buChar char="q"/>
            </a:pPr>
            <a:r>
              <a:rPr lang="en-US" dirty="0"/>
              <a:t>Near-equal population</a:t>
            </a:r>
          </a:p>
          <a:p>
            <a:pPr marL="457200" indent="-457200">
              <a:buFont typeface="Wingdings" panose="05000000000000000000" pitchFamily="2" charset="2"/>
              <a:buChar char="q"/>
            </a:pPr>
            <a:r>
              <a:rPr lang="en-US" dirty="0"/>
              <a:t>Avoid dilution/retrogression of minority voting rights</a:t>
            </a:r>
          </a:p>
          <a:p>
            <a:pPr marL="457200" indent="-457200">
              <a:buFont typeface="Wingdings" panose="05000000000000000000" pitchFamily="2" charset="2"/>
              <a:buChar char="q"/>
            </a:pPr>
            <a:r>
              <a:rPr lang="en-US" dirty="0"/>
              <a:t>Compact and contiguous</a:t>
            </a:r>
          </a:p>
          <a:p>
            <a:pPr marL="457200" indent="-457200">
              <a:buFont typeface="Wingdings" panose="05000000000000000000" pitchFamily="2" charset="2"/>
              <a:buChar char="q"/>
            </a:pPr>
            <a:r>
              <a:rPr lang="en-US" dirty="0"/>
              <a:t>Easily identifiable boundaries when possible</a:t>
            </a:r>
          </a:p>
          <a:p>
            <a:pPr marL="457200" indent="-457200">
              <a:buFont typeface="Wingdings" panose="05000000000000000000" pitchFamily="2" charset="2"/>
              <a:buChar char="q"/>
            </a:pPr>
            <a:r>
              <a:rPr lang="en-US" dirty="0"/>
              <a:t>Preserve incumbent-constituency relations</a:t>
            </a:r>
          </a:p>
          <a:p>
            <a:pPr marL="457200" indent="-457200">
              <a:buFont typeface="Wingdings" panose="05000000000000000000" pitchFamily="2" charset="2"/>
              <a:buChar char="q"/>
            </a:pPr>
            <a:r>
              <a:rPr lang="en-US" dirty="0"/>
              <a:t>Maintain communities of interest and keep neighborhoods together</a:t>
            </a:r>
          </a:p>
          <a:p>
            <a:pPr marL="457200" indent="-457200">
              <a:buFont typeface="Wingdings" panose="05000000000000000000" pitchFamily="2" charset="2"/>
              <a:buChar char="q"/>
            </a:pPr>
            <a:r>
              <a:rPr lang="en-US" dirty="0"/>
              <a:t>Preserve existing SMD boundaries when possible</a:t>
            </a:r>
          </a:p>
          <a:p>
            <a:pPr marL="457200" indent="-457200">
              <a:buFont typeface="Wingdings" panose="05000000000000000000" pitchFamily="2" charset="2"/>
              <a:buChar char="q"/>
            </a:pPr>
            <a:r>
              <a:rPr lang="en-US" dirty="0"/>
              <a:t>Avoid splitting county election precincts to the extent possible*</a:t>
            </a:r>
          </a:p>
          <a:p>
            <a:pPr marL="457200" indent="-457200">
              <a:buFont typeface="Wingdings" panose="05000000000000000000" pitchFamily="2" charset="2"/>
              <a:buChar char="q"/>
            </a:pPr>
            <a:endParaRPr lang="en-US" dirty="0"/>
          </a:p>
        </p:txBody>
      </p:sp>
    </p:spTree>
    <p:extLst>
      <p:ext uri="{BB962C8B-B14F-4D97-AF65-F5344CB8AC3E}">
        <p14:creationId xmlns:p14="http://schemas.microsoft.com/office/powerpoint/2010/main" val="4293563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A1222-75D7-53EE-4BA1-AFBC9628A50C}"/>
              </a:ext>
            </a:extLst>
          </p:cNvPr>
          <p:cNvSpPr>
            <a:spLocks noGrp="1"/>
          </p:cNvSpPr>
          <p:nvPr>
            <p:ph type="title"/>
          </p:nvPr>
        </p:nvSpPr>
        <p:spPr/>
        <p:txBody>
          <a:bodyPr/>
          <a:lstStyle/>
          <a:p>
            <a:r>
              <a:rPr lang="en-US" dirty="0"/>
              <a:t>Plan 1A and Demographics</a:t>
            </a:r>
          </a:p>
        </p:txBody>
      </p:sp>
    </p:spTree>
    <p:extLst>
      <p:ext uri="{BB962C8B-B14F-4D97-AF65-F5344CB8AC3E}">
        <p14:creationId xmlns:p14="http://schemas.microsoft.com/office/powerpoint/2010/main" val="3148461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AB4B922-A522-F347-6C78-DEC7B9E576FF}"/>
                  </a:ext>
                </a:extLst>
              </p14:cNvPr>
              <p14:cNvContentPartPr/>
              <p14:nvPr/>
            </p14:nvContentPartPr>
            <p14:xfrm>
              <a:off x="9938234" y="6449827"/>
              <a:ext cx="495720" cy="87840"/>
            </p14:xfrm>
          </p:contentPart>
        </mc:Choice>
        <mc:Fallback xmlns="">
          <p:pic>
            <p:nvPicPr>
              <p:cNvPr id="3" name="Ink 2">
                <a:extLst>
                  <a:ext uri="{FF2B5EF4-FFF2-40B4-BE49-F238E27FC236}">
                    <a16:creationId xmlns:a16="http://schemas.microsoft.com/office/drawing/2014/main" id="{2AB4B922-A522-F347-6C78-DEC7B9E576FF}"/>
                  </a:ext>
                </a:extLst>
              </p:cNvPr>
              <p:cNvPicPr/>
              <p:nvPr/>
            </p:nvPicPr>
            <p:blipFill>
              <a:blip r:embed="rId4"/>
              <a:stretch>
                <a:fillRect/>
              </a:stretch>
            </p:blipFill>
            <p:spPr>
              <a:xfrm>
                <a:off x="9848594" y="6270187"/>
                <a:ext cx="675360" cy="447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20191D3D-CCFE-A72E-0895-369B1BBC3C43}"/>
                  </a:ext>
                </a:extLst>
              </p14:cNvPr>
              <p14:cNvContentPartPr/>
              <p14:nvPr/>
            </p14:nvContentPartPr>
            <p14:xfrm>
              <a:off x="1332794" y="1102105"/>
              <a:ext cx="360" cy="360"/>
            </p14:xfrm>
          </p:contentPart>
        </mc:Choice>
        <mc:Fallback xmlns="">
          <p:pic>
            <p:nvPicPr>
              <p:cNvPr id="4" name="Ink 3">
                <a:extLst>
                  <a:ext uri="{FF2B5EF4-FFF2-40B4-BE49-F238E27FC236}">
                    <a16:creationId xmlns:a16="http://schemas.microsoft.com/office/drawing/2014/main" id="{20191D3D-CCFE-A72E-0895-369B1BBC3C43}"/>
                  </a:ext>
                </a:extLst>
              </p:cNvPr>
              <p:cNvPicPr/>
              <p:nvPr/>
            </p:nvPicPr>
            <p:blipFill>
              <a:blip r:embed="rId6"/>
              <a:stretch>
                <a:fillRect/>
              </a:stretch>
            </p:blipFill>
            <p:spPr>
              <a:xfrm>
                <a:off x="1243154" y="922105"/>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24941C36-6F55-E9BB-3377-4489014F7B42}"/>
                  </a:ext>
                </a:extLst>
              </p14:cNvPr>
              <p14:cNvContentPartPr/>
              <p14:nvPr/>
            </p14:nvContentPartPr>
            <p14:xfrm>
              <a:off x="10032194" y="6485905"/>
              <a:ext cx="318240" cy="69840"/>
            </p14:xfrm>
          </p:contentPart>
        </mc:Choice>
        <mc:Fallback xmlns="">
          <p:pic>
            <p:nvPicPr>
              <p:cNvPr id="6" name="Ink 5">
                <a:extLst>
                  <a:ext uri="{FF2B5EF4-FFF2-40B4-BE49-F238E27FC236}">
                    <a16:creationId xmlns:a16="http://schemas.microsoft.com/office/drawing/2014/main" id="{24941C36-6F55-E9BB-3377-4489014F7B42}"/>
                  </a:ext>
                </a:extLst>
              </p:cNvPr>
              <p:cNvPicPr/>
              <p:nvPr/>
            </p:nvPicPr>
            <p:blipFill>
              <a:blip r:embed="rId10"/>
              <a:stretch>
                <a:fillRect/>
              </a:stretch>
            </p:blipFill>
            <p:spPr>
              <a:xfrm>
                <a:off x="9942554" y="6306265"/>
                <a:ext cx="497880" cy="429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E415205A-F489-A325-A892-7752680421EF}"/>
                  </a:ext>
                </a:extLst>
              </p14:cNvPr>
              <p14:cNvContentPartPr/>
              <p14:nvPr/>
            </p14:nvContentPartPr>
            <p14:xfrm>
              <a:off x="10203554" y="6460345"/>
              <a:ext cx="182520" cy="138600"/>
            </p14:xfrm>
          </p:contentPart>
        </mc:Choice>
        <mc:Fallback xmlns="">
          <p:pic>
            <p:nvPicPr>
              <p:cNvPr id="7" name="Ink 6">
                <a:extLst>
                  <a:ext uri="{FF2B5EF4-FFF2-40B4-BE49-F238E27FC236}">
                    <a16:creationId xmlns:a16="http://schemas.microsoft.com/office/drawing/2014/main" id="{E415205A-F489-A325-A892-7752680421EF}"/>
                  </a:ext>
                </a:extLst>
              </p:cNvPr>
              <p:cNvPicPr/>
              <p:nvPr/>
            </p:nvPicPr>
            <p:blipFill>
              <a:blip r:embed="rId12"/>
              <a:stretch>
                <a:fillRect/>
              </a:stretch>
            </p:blipFill>
            <p:spPr>
              <a:xfrm>
                <a:off x="10113554" y="6280705"/>
                <a:ext cx="362160" cy="498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E4F66833-5E54-7872-5C8C-7A4F2476334A}"/>
                  </a:ext>
                </a:extLst>
              </p14:cNvPr>
              <p14:cNvContentPartPr/>
              <p14:nvPr/>
            </p14:nvContentPartPr>
            <p14:xfrm>
              <a:off x="10100954" y="6528745"/>
              <a:ext cx="265320" cy="106200"/>
            </p14:xfrm>
          </p:contentPart>
        </mc:Choice>
        <mc:Fallback xmlns="">
          <p:pic>
            <p:nvPicPr>
              <p:cNvPr id="9" name="Ink 8">
                <a:extLst>
                  <a:ext uri="{FF2B5EF4-FFF2-40B4-BE49-F238E27FC236}">
                    <a16:creationId xmlns:a16="http://schemas.microsoft.com/office/drawing/2014/main" id="{E4F66833-5E54-7872-5C8C-7A4F2476334A}"/>
                  </a:ext>
                </a:extLst>
              </p:cNvPr>
              <p:cNvPicPr/>
              <p:nvPr/>
            </p:nvPicPr>
            <p:blipFill>
              <a:blip r:embed="rId16"/>
              <a:stretch>
                <a:fillRect/>
              </a:stretch>
            </p:blipFill>
            <p:spPr>
              <a:xfrm>
                <a:off x="10010954" y="6348745"/>
                <a:ext cx="444960" cy="465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 name="Ink 9">
                <a:extLst>
                  <a:ext uri="{FF2B5EF4-FFF2-40B4-BE49-F238E27FC236}">
                    <a16:creationId xmlns:a16="http://schemas.microsoft.com/office/drawing/2014/main" id="{95C924B0-5962-5B84-C4C0-5F488428D3B5}"/>
                  </a:ext>
                </a:extLst>
              </p14:cNvPr>
              <p14:cNvContentPartPr/>
              <p14:nvPr/>
            </p14:nvContentPartPr>
            <p14:xfrm>
              <a:off x="4528874" y="546625"/>
              <a:ext cx="1800" cy="360"/>
            </p14:xfrm>
          </p:contentPart>
        </mc:Choice>
        <mc:Fallback xmlns="">
          <p:pic>
            <p:nvPicPr>
              <p:cNvPr id="10" name="Ink 9">
                <a:extLst>
                  <a:ext uri="{FF2B5EF4-FFF2-40B4-BE49-F238E27FC236}">
                    <a16:creationId xmlns:a16="http://schemas.microsoft.com/office/drawing/2014/main" id="{95C924B0-5962-5B84-C4C0-5F488428D3B5}"/>
                  </a:ext>
                </a:extLst>
              </p:cNvPr>
              <p:cNvPicPr/>
              <p:nvPr/>
            </p:nvPicPr>
            <p:blipFill>
              <a:blip r:embed="rId18"/>
              <a:stretch>
                <a:fillRect/>
              </a:stretch>
            </p:blipFill>
            <p:spPr>
              <a:xfrm>
                <a:off x="4519874" y="537625"/>
                <a:ext cx="19440" cy="18000"/>
              </a:xfrm>
              <a:prstGeom prst="rect">
                <a:avLst/>
              </a:prstGeom>
            </p:spPr>
          </p:pic>
        </mc:Fallback>
      </mc:AlternateContent>
      <p:pic>
        <p:nvPicPr>
          <p:cNvPr id="2" name="Picture 1">
            <a:extLst>
              <a:ext uri="{FF2B5EF4-FFF2-40B4-BE49-F238E27FC236}">
                <a16:creationId xmlns:a16="http://schemas.microsoft.com/office/drawing/2014/main" id="{68C1A050-B61E-5D46-B491-0C6880FB4295}"/>
              </a:ext>
            </a:extLst>
          </p:cNvPr>
          <p:cNvPicPr>
            <a:picLocks noChangeAspect="1"/>
          </p:cNvPicPr>
          <p:nvPr/>
        </p:nvPicPr>
        <p:blipFill>
          <a:blip r:embed="rId19"/>
          <a:stretch>
            <a:fillRect/>
          </a:stretch>
        </p:blipFill>
        <p:spPr>
          <a:xfrm>
            <a:off x="76200" y="48894"/>
            <a:ext cx="11177187" cy="6760214"/>
          </a:xfrm>
          <a:prstGeom prst="rect">
            <a:avLst/>
          </a:prstGeom>
        </p:spPr>
      </p:pic>
      <p:sp>
        <p:nvSpPr>
          <p:cNvPr id="11" name="Oval 10">
            <a:extLst>
              <a:ext uri="{FF2B5EF4-FFF2-40B4-BE49-F238E27FC236}">
                <a16:creationId xmlns:a16="http://schemas.microsoft.com/office/drawing/2014/main" id="{05252BE9-C44D-8989-4E18-2093948E403B}"/>
              </a:ext>
            </a:extLst>
          </p:cNvPr>
          <p:cNvSpPr/>
          <p:nvPr/>
        </p:nvSpPr>
        <p:spPr>
          <a:xfrm>
            <a:off x="1676400" y="2787871"/>
            <a:ext cx="914400" cy="6557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51790F4-9352-75A0-843B-CCB2FE192107}"/>
              </a:ext>
            </a:extLst>
          </p:cNvPr>
          <p:cNvSpPr/>
          <p:nvPr/>
        </p:nvSpPr>
        <p:spPr>
          <a:xfrm>
            <a:off x="4724400" y="2787871"/>
            <a:ext cx="990600" cy="32787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230AC0E-81D5-EBA4-5072-9224BA0B9CF1}"/>
              </a:ext>
            </a:extLst>
          </p:cNvPr>
          <p:cNvSpPr/>
          <p:nvPr/>
        </p:nvSpPr>
        <p:spPr>
          <a:xfrm>
            <a:off x="2819400" y="3033779"/>
            <a:ext cx="609600" cy="32787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959FDF4-DC2E-7440-828F-0A005131AC8D}"/>
              </a:ext>
            </a:extLst>
          </p:cNvPr>
          <p:cNvSpPr/>
          <p:nvPr/>
        </p:nvSpPr>
        <p:spPr>
          <a:xfrm>
            <a:off x="5791200" y="4427257"/>
            <a:ext cx="1371600" cy="4918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30BEA4C-F958-7A8B-FD2A-D63B869A8ABB}"/>
              </a:ext>
            </a:extLst>
          </p:cNvPr>
          <p:cNvSpPr/>
          <p:nvPr/>
        </p:nvSpPr>
        <p:spPr>
          <a:xfrm>
            <a:off x="7239000" y="2787871"/>
            <a:ext cx="762000" cy="32787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0D512C-A9C3-FE4B-0AE3-4A57DEDCB237}"/>
              </a:ext>
            </a:extLst>
          </p:cNvPr>
          <p:cNvSpPr/>
          <p:nvPr/>
        </p:nvSpPr>
        <p:spPr>
          <a:xfrm>
            <a:off x="6705600" y="2705902"/>
            <a:ext cx="533400" cy="32787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1EAA52D-4D04-566D-B239-EF5BE2840244}"/>
              </a:ext>
            </a:extLst>
          </p:cNvPr>
          <p:cNvSpPr/>
          <p:nvPr/>
        </p:nvSpPr>
        <p:spPr>
          <a:xfrm>
            <a:off x="6000750" y="2773834"/>
            <a:ext cx="76200" cy="1639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77FCEE8-9268-A350-9EBD-87315D61EA80}"/>
              </a:ext>
            </a:extLst>
          </p:cNvPr>
          <p:cNvSpPr/>
          <p:nvPr/>
        </p:nvSpPr>
        <p:spPr>
          <a:xfrm>
            <a:off x="6362700" y="2910824"/>
            <a:ext cx="228600" cy="819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A84D617-1A55-60AC-3B72-61F133AAF3A7}"/>
              </a:ext>
            </a:extLst>
          </p:cNvPr>
          <p:cNvSpPr/>
          <p:nvPr/>
        </p:nvSpPr>
        <p:spPr>
          <a:xfrm>
            <a:off x="6553200" y="820609"/>
            <a:ext cx="1219200" cy="2459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1E736D3-8709-2226-F085-63629ACF65EE}"/>
              </a:ext>
            </a:extLst>
          </p:cNvPr>
          <p:cNvSpPr/>
          <p:nvPr/>
        </p:nvSpPr>
        <p:spPr>
          <a:xfrm>
            <a:off x="9748154" y="6580507"/>
            <a:ext cx="1371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5306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73234E-065A-8BA2-D3AF-2CBE9C53A50E}"/>
              </a:ext>
            </a:extLst>
          </p:cNvPr>
          <p:cNvPicPr>
            <a:picLocks noChangeAspect="1"/>
          </p:cNvPicPr>
          <p:nvPr/>
        </p:nvPicPr>
        <p:blipFill>
          <a:blip r:embed="rId2"/>
          <a:stretch>
            <a:fillRect/>
          </a:stretch>
        </p:blipFill>
        <p:spPr>
          <a:xfrm>
            <a:off x="0" y="0"/>
            <a:ext cx="11277600" cy="6858000"/>
          </a:xfrm>
          <a:prstGeom prst="rect">
            <a:avLst/>
          </a:prstGeom>
        </p:spPr>
      </p:pic>
      <p:sp>
        <p:nvSpPr>
          <p:cNvPr id="2" name="Rectangle 1">
            <a:extLst>
              <a:ext uri="{FF2B5EF4-FFF2-40B4-BE49-F238E27FC236}">
                <a16:creationId xmlns:a16="http://schemas.microsoft.com/office/drawing/2014/main" id="{5B5A8DA9-7092-9019-C4D6-4AEC87B44532}"/>
              </a:ext>
            </a:extLst>
          </p:cNvPr>
          <p:cNvSpPr/>
          <p:nvPr/>
        </p:nvSpPr>
        <p:spPr>
          <a:xfrm>
            <a:off x="2590800" y="228600"/>
            <a:ext cx="12954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244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0E7C-041D-404D-ACFD-E67AB86C15A0}"/>
              </a:ext>
            </a:extLst>
          </p:cNvPr>
          <p:cNvSpPr>
            <a:spLocks noGrp="1"/>
          </p:cNvSpPr>
          <p:nvPr>
            <p:ph type="title"/>
          </p:nvPr>
        </p:nvSpPr>
        <p:spPr>
          <a:xfrm>
            <a:off x="609600" y="0"/>
            <a:ext cx="10160000" cy="914400"/>
          </a:xfrm>
        </p:spPr>
        <p:txBody>
          <a:bodyPr/>
          <a:lstStyle/>
          <a:p>
            <a:r>
              <a:rPr lang="en-US" sz="3600" dirty="0"/>
              <a:t>Plan 1A - Summary of Changes</a:t>
            </a:r>
          </a:p>
        </p:txBody>
      </p:sp>
      <p:sp>
        <p:nvSpPr>
          <p:cNvPr id="3" name="Content Placeholder 2">
            <a:extLst>
              <a:ext uri="{FF2B5EF4-FFF2-40B4-BE49-F238E27FC236}">
                <a16:creationId xmlns:a16="http://schemas.microsoft.com/office/drawing/2014/main" id="{5813FE84-0C7E-4747-BFA9-BFF4A53E32ED}"/>
              </a:ext>
            </a:extLst>
          </p:cNvPr>
          <p:cNvSpPr>
            <a:spLocks noGrp="1"/>
          </p:cNvSpPr>
          <p:nvPr>
            <p:ph idx="1"/>
          </p:nvPr>
        </p:nvSpPr>
        <p:spPr>
          <a:xfrm>
            <a:off x="0" y="762000"/>
            <a:ext cx="11277600" cy="6019801"/>
          </a:xfrm>
        </p:spPr>
        <p:txBody>
          <a:bodyPr numCol="2">
            <a:normAutofit fontScale="25000" lnSpcReduction="20000"/>
          </a:bodyPr>
          <a:lstStyle/>
          <a:p>
            <a:endParaRPr lang="en-US" sz="7200" b="1" dirty="0"/>
          </a:p>
          <a:p>
            <a:r>
              <a:rPr lang="en-US" sz="7200" b="1" dirty="0"/>
              <a:t>SMD 1</a:t>
            </a:r>
            <a:r>
              <a:rPr lang="en-US" sz="7200" dirty="0"/>
              <a:t> gains population from </a:t>
            </a:r>
            <a:r>
              <a:rPr lang="en-US" sz="7200" b="1" dirty="0"/>
              <a:t>SMD 6 </a:t>
            </a:r>
            <a:r>
              <a:rPr lang="en-US" sz="7200" dirty="0"/>
              <a:t>in the SW	</a:t>
            </a:r>
          </a:p>
          <a:p>
            <a:pPr lvl="2"/>
            <a:r>
              <a:rPr lang="en-US" sz="7200" u="sng" dirty="0"/>
              <a:t>Precinct 272 </a:t>
            </a:r>
            <a:endParaRPr lang="en-US" sz="7200" dirty="0"/>
          </a:p>
          <a:p>
            <a:r>
              <a:rPr lang="en-US" sz="7200" b="1" dirty="0"/>
              <a:t>SMD 1</a:t>
            </a:r>
            <a:r>
              <a:rPr lang="en-US" sz="7200" dirty="0"/>
              <a:t> loses population to </a:t>
            </a:r>
            <a:r>
              <a:rPr lang="en-US" sz="7200" b="1" dirty="0"/>
              <a:t>SMD 2</a:t>
            </a:r>
            <a:r>
              <a:rPr lang="en-US" sz="7200" dirty="0"/>
              <a:t> in the North </a:t>
            </a:r>
          </a:p>
          <a:p>
            <a:pPr lvl="2"/>
            <a:r>
              <a:rPr lang="en-US" sz="7200" u="sng" dirty="0"/>
              <a:t>Precincts 321, 571, 779</a:t>
            </a:r>
          </a:p>
          <a:p>
            <a:r>
              <a:rPr lang="en-US" sz="7200" b="1" dirty="0"/>
              <a:t>SMD 2 </a:t>
            </a:r>
            <a:r>
              <a:rPr lang="en-US" sz="7200" dirty="0"/>
              <a:t>gains population from </a:t>
            </a:r>
            <a:r>
              <a:rPr lang="en-US" sz="7200" b="1" dirty="0"/>
              <a:t>SMD 1</a:t>
            </a:r>
            <a:r>
              <a:rPr lang="en-US" sz="7200" dirty="0"/>
              <a:t> in Central South</a:t>
            </a:r>
          </a:p>
          <a:p>
            <a:pPr lvl="2"/>
            <a:r>
              <a:rPr lang="en-US" sz="7200" u="sng" dirty="0"/>
              <a:t>Precincts 321, 571, 779 </a:t>
            </a:r>
            <a:r>
              <a:rPr lang="en-US" sz="7200" dirty="0"/>
              <a:t>	</a:t>
            </a:r>
            <a:endParaRPr lang="en-US" sz="7200" u="sng" dirty="0"/>
          </a:p>
          <a:p>
            <a:r>
              <a:rPr lang="en-US" sz="7200" b="1" dirty="0"/>
              <a:t>SMD 3 </a:t>
            </a:r>
            <a:r>
              <a:rPr lang="en-US" sz="7200" dirty="0"/>
              <a:t>loses population to </a:t>
            </a:r>
            <a:r>
              <a:rPr lang="en-US" sz="7200" b="1" dirty="0"/>
              <a:t>SMD 4</a:t>
            </a:r>
            <a:r>
              <a:rPr lang="en-US" sz="7200" dirty="0"/>
              <a:t> in the NW</a:t>
            </a:r>
          </a:p>
          <a:p>
            <a:pPr lvl="2"/>
            <a:r>
              <a:rPr lang="en-US" sz="7200" u="sng" dirty="0"/>
              <a:t>Precinct 247</a:t>
            </a:r>
          </a:p>
          <a:p>
            <a:r>
              <a:rPr lang="en-US" sz="7200" b="1" dirty="0"/>
              <a:t>SMD 3 </a:t>
            </a:r>
            <a:r>
              <a:rPr lang="en-US" sz="7200" dirty="0"/>
              <a:t>gains population from </a:t>
            </a:r>
            <a:r>
              <a:rPr lang="en-US" sz="7200" b="1" dirty="0"/>
              <a:t>SMD 9</a:t>
            </a:r>
            <a:r>
              <a:rPr lang="en-US" sz="7200" dirty="0"/>
              <a:t> in the SW	</a:t>
            </a:r>
          </a:p>
          <a:p>
            <a:pPr lvl="2"/>
            <a:r>
              <a:rPr lang="en-US" sz="7200" u="sng" dirty="0"/>
              <a:t>Precincts 131, 867 </a:t>
            </a:r>
          </a:p>
          <a:p>
            <a:r>
              <a:rPr lang="en-US" sz="7200" b="1" dirty="0"/>
              <a:t>SMD 3 </a:t>
            </a:r>
            <a:r>
              <a:rPr lang="en-US" sz="7200" dirty="0"/>
              <a:t>gains population from </a:t>
            </a:r>
            <a:r>
              <a:rPr lang="en-US" sz="7200" b="1" dirty="0"/>
              <a:t>SMD 8</a:t>
            </a:r>
            <a:r>
              <a:rPr lang="en-US" sz="7200" dirty="0"/>
              <a:t> in the NW	</a:t>
            </a:r>
          </a:p>
          <a:p>
            <a:pPr lvl="2"/>
            <a:r>
              <a:rPr lang="en-US" sz="7200" u="sng" dirty="0"/>
              <a:t>Precinct 123 </a:t>
            </a:r>
          </a:p>
          <a:p>
            <a:r>
              <a:rPr lang="en-US" sz="7200" b="1" dirty="0"/>
              <a:t>SMD 4 </a:t>
            </a:r>
            <a:r>
              <a:rPr lang="en-US" sz="7200" dirty="0"/>
              <a:t>gains population from </a:t>
            </a:r>
            <a:r>
              <a:rPr lang="en-US" sz="7200" b="1" dirty="0"/>
              <a:t>SMD 3 </a:t>
            </a:r>
            <a:r>
              <a:rPr lang="en-US" sz="7200" dirty="0"/>
              <a:t>in the North</a:t>
            </a:r>
            <a:endParaRPr lang="en-US" sz="7200" b="1" dirty="0"/>
          </a:p>
          <a:p>
            <a:pPr lvl="2"/>
            <a:r>
              <a:rPr lang="en-US" sz="7200" u="sng" dirty="0"/>
              <a:t>Precinct 247</a:t>
            </a:r>
            <a:endParaRPr lang="en-US" sz="2200" b="1" dirty="0"/>
          </a:p>
          <a:p>
            <a:endParaRPr lang="en-US" sz="7200" b="1" dirty="0"/>
          </a:p>
          <a:p>
            <a:endParaRPr lang="en-US" sz="7200" b="1" dirty="0"/>
          </a:p>
          <a:p>
            <a:endParaRPr lang="en-US" sz="7200" b="1" dirty="0"/>
          </a:p>
          <a:p>
            <a:endParaRPr lang="en-US" sz="7200" b="1" dirty="0"/>
          </a:p>
          <a:p>
            <a:r>
              <a:rPr lang="en-US" sz="7200" b="1" dirty="0"/>
              <a:t>SMD 5</a:t>
            </a:r>
            <a:r>
              <a:rPr lang="en-US" sz="7200" dirty="0"/>
              <a:t> gains population from </a:t>
            </a:r>
            <a:r>
              <a:rPr lang="en-US" sz="7200" b="1" dirty="0"/>
              <a:t>SMD 8</a:t>
            </a:r>
            <a:r>
              <a:rPr lang="en-US" sz="7200" dirty="0"/>
              <a:t> in the NW</a:t>
            </a:r>
            <a:endParaRPr lang="en-US" sz="7200" b="1" dirty="0"/>
          </a:p>
          <a:p>
            <a:pPr lvl="2"/>
            <a:r>
              <a:rPr lang="en-US" sz="7200" u="sng" dirty="0"/>
              <a:t>Precincts 177, 895</a:t>
            </a:r>
          </a:p>
          <a:p>
            <a:r>
              <a:rPr lang="en-US" sz="7200" b="1" dirty="0"/>
              <a:t>SMD 6 </a:t>
            </a:r>
            <a:r>
              <a:rPr lang="en-US" sz="7200" dirty="0"/>
              <a:t>loses population to </a:t>
            </a:r>
            <a:r>
              <a:rPr lang="en-US" sz="7200" b="1" dirty="0"/>
              <a:t>SMD 7</a:t>
            </a:r>
            <a:r>
              <a:rPr lang="en-US" sz="7200" dirty="0"/>
              <a:t> in the West and Central South</a:t>
            </a:r>
          </a:p>
          <a:p>
            <a:pPr lvl="2"/>
            <a:r>
              <a:rPr lang="en-US" sz="7200" u="sng" dirty="0"/>
              <a:t>Precincts 814, 1126, 487 </a:t>
            </a:r>
          </a:p>
          <a:p>
            <a:r>
              <a:rPr lang="en-US" sz="7200" b="1" dirty="0"/>
              <a:t>SMD 6</a:t>
            </a:r>
            <a:r>
              <a:rPr lang="en-US" sz="7200" dirty="0"/>
              <a:t> loses population to </a:t>
            </a:r>
            <a:r>
              <a:rPr lang="en-US" sz="7200" b="1" dirty="0"/>
              <a:t>SMD 1</a:t>
            </a:r>
            <a:r>
              <a:rPr lang="en-US" sz="7200" dirty="0"/>
              <a:t> in the East</a:t>
            </a:r>
          </a:p>
          <a:p>
            <a:pPr lvl="2"/>
            <a:r>
              <a:rPr lang="en-US" sz="7200" u="sng" dirty="0"/>
              <a:t>Precinct 272</a:t>
            </a:r>
          </a:p>
          <a:p>
            <a:r>
              <a:rPr lang="en-US" sz="7200" b="1" dirty="0"/>
              <a:t>SMD 7 </a:t>
            </a:r>
            <a:r>
              <a:rPr lang="en-US" sz="7200" dirty="0"/>
              <a:t>gains population from </a:t>
            </a:r>
            <a:r>
              <a:rPr lang="en-US" sz="7200" b="1" dirty="0"/>
              <a:t>SMD 6 </a:t>
            </a:r>
            <a:r>
              <a:rPr lang="en-US" sz="7200" dirty="0"/>
              <a:t>in the North</a:t>
            </a:r>
            <a:endParaRPr lang="en-US" sz="7200" b="1" dirty="0"/>
          </a:p>
          <a:p>
            <a:pPr lvl="2"/>
            <a:r>
              <a:rPr lang="en-US" sz="7200" u="sng" dirty="0"/>
              <a:t>Precincts 814, 1126, 487 </a:t>
            </a:r>
          </a:p>
          <a:p>
            <a:r>
              <a:rPr lang="en-US" sz="7200" b="1" dirty="0"/>
              <a:t>SMD 8 </a:t>
            </a:r>
            <a:r>
              <a:rPr lang="en-US" sz="7200" dirty="0"/>
              <a:t>loses population to </a:t>
            </a:r>
            <a:r>
              <a:rPr lang="en-US" sz="7200" b="1" dirty="0"/>
              <a:t>SMD 5</a:t>
            </a:r>
            <a:r>
              <a:rPr lang="en-US" sz="7200" dirty="0"/>
              <a:t> in the W and S</a:t>
            </a:r>
          </a:p>
          <a:p>
            <a:pPr lvl="2"/>
            <a:r>
              <a:rPr lang="en-US" sz="7200" u="sng" dirty="0"/>
              <a:t>Precincts 177, 895</a:t>
            </a:r>
          </a:p>
          <a:p>
            <a:r>
              <a:rPr lang="en-US" sz="7200" b="1" dirty="0"/>
              <a:t>SMD 8 </a:t>
            </a:r>
            <a:r>
              <a:rPr lang="en-US" sz="7200" dirty="0"/>
              <a:t>loses population to </a:t>
            </a:r>
            <a:r>
              <a:rPr lang="en-US" sz="7200" b="1" dirty="0"/>
              <a:t>SMD 3</a:t>
            </a:r>
            <a:r>
              <a:rPr lang="en-US" sz="7200" dirty="0"/>
              <a:t> in SW</a:t>
            </a:r>
          </a:p>
          <a:p>
            <a:pPr lvl="2"/>
            <a:r>
              <a:rPr lang="en-US" sz="7200" u="sng" dirty="0"/>
              <a:t>Precinct 123</a:t>
            </a:r>
          </a:p>
          <a:p>
            <a:r>
              <a:rPr lang="en-US" sz="7200" b="1" dirty="0"/>
              <a:t>SMD 9</a:t>
            </a:r>
            <a:r>
              <a:rPr lang="en-US" sz="7200" dirty="0"/>
              <a:t> loses population to </a:t>
            </a:r>
            <a:r>
              <a:rPr lang="en-US" sz="7200" b="1" dirty="0"/>
              <a:t>SMD 3 </a:t>
            </a:r>
            <a:r>
              <a:rPr lang="en-US" sz="7200" dirty="0"/>
              <a:t>in the SE</a:t>
            </a:r>
          </a:p>
          <a:p>
            <a:pPr lvl="2"/>
            <a:r>
              <a:rPr lang="en-US" sz="7200" u="sng" dirty="0"/>
              <a:t>Precincts 131, 867</a:t>
            </a:r>
          </a:p>
          <a:p>
            <a:pPr marL="777240" lvl="2" indent="0">
              <a:buNone/>
            </a:pPr>
            <a:endParaRPr lang="en-US" sz="2100" u="sng" dirty="0"/>
          </a:p>
          <a:p>
            <a:pPr lvl="2"/>
            <a:endParaRPr lang="en-US" sz="1800" u="sng" dirty="0"/>
          </a:p>
          <a:p>
            <a:pPr marL="777240" lvl="2" indent="0">
              <a:buNone/>
            </a:pPr>
            <a:endParaRPr lang="en-US" sz="1800" u="sng" dirty="0"/>
          </a:p>
          <a:p>
            <a:pPr lvl="2"/>
            <a:endParaRPr lang="en-US" sz="1800" u="sng" dirty="0"/>
          </a:p>
          <a:p>
            <a:pPr lvl="2"/>
            <a:endParaRPr lang="en-US" sz="1800" dirty="0"/>
          </a:p>
        </p:txBody>
      </p:sp>
    </p:spTree>
    <p:extLst>
      <p:ext uri="{BB962C8B-B14F-4D97-AF65-F5344CB8AC3E}">
        <p14:creationId xmlns:p14="http://schemas.microsoft.com/office/powerpoint/2010/main" val="2326487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50850165-B782-A09B-379A-D53DB1A8FB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0"/>
            <a:ext cx="10972800" cy="6858000"/>
          </a:xfrm>
          <a:prstGeom prst="rect">
            <a:avLst/>
          </a:prstGeom>
        </p:spPr>
      </p:pic>
      <p:sp>
        <p:nvSpPr>
          <p:cNvPr id="2" name="Oval 1">
            <a:extLst>
              <a:ext uri="{FF2B5EF4-FFF2-40B4-BE49-F238E27FC236}">
                <a16:creationId xmlns:a16="http://schemas.microsoft.com/office/drawing/2014/main" id="{D76C3F58-9BC9-47D1-DE8E-6FD0715BDE39}"/>
              </a:ext>
            </a:extLst>
          </p:cNvPr>
          <p:cNvSpPr/>
          <p:nvPr/>
        </p:nvSpPr>
        <p:spPr>
          <a:xfrm>
            <a:off x="6096000" y="304800"/>
            <a:ext cx="3276600" cy="76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8ABF635-1610-CDB0-E0DB-08E5127B96AB}"/>
              </a:ext>
            </a:extLst>
          </p:cNvPr>
          <p:cNvSpPr/>
          <p:nvPr/>
        </p:nvSpPr>
        <p:spPr>
          <a:xfrm>
            <a:off x="2320118" y="5334000"/>
            <a:ext cx="1337481" cy="457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AF8587F-2824-3C19-7FB6-511FE510C348}"/>
              </a:ext>
            </a:extLst>
          </p:cNvPr>
          <p:cNvSpPr/>
          <p:nvPr/>
        </p:nvSpPr>
        <p:spPr>
          <a:xfrm>
            <a:off x="1371600" y="381000"/>
            <a:ext cx="39624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C09DB6-E0E2-4201-2BFF-E2AD4D4EE664}"/>
              </a:ext>
            </a:extLst>
          </p:cNvPr>
          <p:cNvSpPr txBox="1"/>
          <p:nvPr/>
        </p:nvSpPr>
        <p:spPr>
          <a:xfrm>
            <a:off x="381000" y="381000"/>
            <a:ext cx="4953000" cy="1077218"/>
          </a:xfrm>
          <a:prstGeom prst="rect">
            <a:avLst/>
          </a:prstGeom>
          <a:noFill/>
        </p:spPr>
        <p:txBody>
          <a:bodyPr wrap="square" rtlCol="0">
            <a:spAutoFit/>
          </a:bodyPr>
          <a:lstStyle/>
          <a:p>
            <a:r>
              <a:rPr lang="en-US" sz="3200" b="1" dirty="0"/>
              <a:t>PLAN 1A – SMDs 1 and 2 CHANGES</a:t>
            </a:r>
          </a:p>
        </p:txBody>
      </p:sp>
    </p:spTree>
    <p:extLst>
      <p:ext uri="{BB962C8B-B14F-4D97-AF65-F5344CB8AC3E}">
        <p14:creationId xmlns:p14="http://schemas.microsoft.com/office/powerpoint/2010/main" val="2757246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57AFAF2D-8311-A4C2-0BD5-4960EB8A8F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5" t="2222" r="1388" b="2222"/>
          <a:stretch/>
        </p:blipFill>
        <p:spPr>
          <a:xfrm>
            <a:off x="114300" y="45759"/>
            <a:ext cx="10896600" cy="6646153"/>
          </a:xfrm>
          <a:prstGeom prst="rect">
            <a:avLst/>
          </a:prstGeom>
        </p:spPr>
      </p:pic>
      <p:sp>
        <p:nvSpPr>
          <p:cNvPr id="2" name="Rectangle 1">
            <a:extLst>
              <a:ext uri="{FF2B5EF4-FFF2-40B4-BE49-F238E27FC236}">
                <a16:creationId xmlns:a16="http://schemas.microsoft.com/office/drawing/2014/main" id="{F9047DE9-B009-F934-3B97-A84459CB1838}"/>
              </a:ext>
            </a:extLst>
          </p:cNvPr>
          <p:cNvSpPr/>
          <p:nvPr/>
        </p:nvSpPr>
        <p:spPr>
          <a:xfrm>
            <a:off x="6858000" y="6096000"/>
            <a:ext cx="3657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CA31070-E23A-15B6-09E5-B86DC64741BB}"/>
              </a:ext>
            </a:extLst>
          </p:cNvPr>
          <p:cNvSpPr txBox="1"/>
          <p:nvPr/>
        </p:nvSpPr>
        <p:spPr>
          <a:xfrm>
            <a:off x="6477000" y="5943600"/>
            <a:ext cx="5410200" cy="1015663"/>
          </a:xfrm>
          <a:prstGeom prst="rect">
            <a:avLst/>
          </a:prstGeom>
          <a:noFill/>
        </p:spPr>
        <p:txBody>
          <a:bodyPr wrap="square" rtlCol="0">
            <a:spAutoFit/>
          </a:bodyPr>
          <a:lstStyle/>
          <a:p>
            <a:r>
              <a:rPr lang="en-US" sz="3000" b="1" dirty="0"/>
              <a:t>PLAN 1 A – SMDs 3 and 4 CHANGES</a:t>
            </a:r>
          </a:p>
        </p:txBody>
      </p:sp>
      <p:sp>
        <p:nvSpPr>
          <p:cNvPr id="5" name="Oval 4">
            <a:extLst>
              <a:ext uri="{FF2B5EF4-FFF2-40B4-BE49-F238E27FC236}">
                <a16:creationId xmlns:a16="http://schemas.microsoft.com/office/drawing/2014/main" id="{5C0861C7-0655-4627-9D50-AEE37A9DEED8}"/>
              </a:ext>
            </a:extLst>
          </p:cNvPr>
          <p:cNvSpPr/>
          <p:nvPr/>
        </p:nvSpPr>
        <p:spPr>
          <a:xfrm>
            <a:off x="5105400" y="914400"/>
            <a:ext cx="7620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AC10C1-9D32-B657-87D5-43259CA9AB90}"/>
              </a:ext>
            </a:extLst>
          </p:cNvPr>
          <p:cNvSpPr/>
          <p:nvPr/>
        </p:nvSpPr>
        <p:spPr>
          <a:xfrm>
            <a:off x="1219200" y="5181600"/>
            <a:ext cx="3352800" cy="990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E2FB3CB-441A-E675-F000-A8B51B530D0D}"/>
              </a:ext>
            </a:extLst>
          </p:cNvPr>
          <p:cNvSpPr/>
          <p:nvPr/>
        </p:nvSpPr>
        <p:spPr>
          <a:xfrm>
            <a:off x="3429000" y="457200"/>
            <a:ext cx="9144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4307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81E0BAB0-C452-B6B8-93AE-43258B0D26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0"/>
            <a:ext cx="8875059" cy="6858000"/>
          </a:xfrm>
          <a:prstGeom prst="rect">
            <a:avLst/>
          </a:prstGeom>
        </p:spPr>
      </p:pic>
      <p:sp>
        <p:nvSpPr>
          <p:cNvPr id="4" name="Oval 3">
            <a:extLst>
              <a:ext uri="{FF2B5EF4-FFF2-40B4-BE49-F238E27FC236}">
                <a16:creationId xmlns:a16="http://schemas.microsoft.com/office/drawing/2014/main" id="{38D6A04C-2D1F-501E-C1AA-8C88A29DDE60}"/>
              </a:ext>
            </a:extLst>
          </p:cNvPr>
          <p:cNvSpPr/>
          <p:nvPr/>
        </p:nvSpPr>
        <p:spPr>
          <a:xfrm>
            <a:off x="7086600" y="2971800"/>
            <a:ext cx="76200" cy="76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69A7463-23E0-1E78-3BF4-18C1D58C3C7A}"/>
              </a:ext>
            </a:extLst>
          </p:cNvPr>
          <p:cNvSpPr/>
          <p:nvPr/>
        </p:nvSpPr>
        <p:spPr>
          <a:xfrm>
            <a:off x="8534400" y="3429000"/>
            <a:ext cx="457200" cy="1858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58C1183-A1D1-AF5E-1CCF-C6F03C3D2E3A}"/>
              </a:ext>
            </a:extLst>
          </p:cNvPr>
          <p:cNvSpPr/>
          <p:nvPr/>
        </p:nvSpPr>
        <p:spPr>
          <a:xfrm>
            <a:off x="1600200" y="228600"/>
            <a:ext cx="30480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4D62BFB-9FC6-CB16-D7F6-46C4F055BB34}"/>
              </a:ext>
            </a:extLst>
          </p:cNvPr>
          <p:cNvSpPr txBox="1"/>
          <p:nvPr/>
        </p:nvSpPr>
        <p:spPr>
          <a:xfrm>
            <a:off x="1230923" y="76200"/>
            <a:ext cx="4038600" cy="461665"/>
          </a:xfrm>
          <a:prstGeom prst="rect">
            <a:avLst/>
          </a:prstGeom>
          <a:noFill/>
        </p:spPr>
        <p:txBody>
          <a:bodyPr wrap="square" rtlCol="0">
            <a:spAutoFit/>
          </a:bodyPr>
          <a:lstStyle/>
          <a:p>
            <a:r>
              <a:rPr lang="en-US" sz="2400" b="1" dirty="0"/>
              <a:t>PLAN 1A – SMD 5 CHANGES</a:t>
            </a:r>
          </a:p>
        </p:txBody>
      </p:sp>
    </p:spTree>
    <p:extLst>
      <p:ext uri="{BB962C8B-B14F-4D97-AF65-F5344CB8AC3E}">
        <p14:creationId xmlns:p14="http://schemas.microsoft.com/office/powerpoint/2010/main" val="3048959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A5B9D697-DC9D-05F2-929D-0454E0EA2C0A}"/>
              </a:ext>
            </a:extLst>
          </p:cNvPr>
          <p:cNvPicPr>
            <a:picLocks noChangeAspect="1"/>
          </p:cNvPicPr>
          <p:nvPr/>
        </p:nvPicPr>
        <p:blipFill rotWithShape="1">
          <a:blip r:embed="rId2">
            <a:extLst>
              <a:ext uri="{28A0092B-C50C-407E-A947-70E740481C1C}">
                <a14:useLocalDpi xmlns:a14="http://schemas.microsoft.com/office/drawing/2010/main" val="0"/>
              </a:ext>
            </a:extLst>
          </a:blip>
          <a:srcRect l="4167" t="3357"/>
          <a:stretch/>
        </p:blipFill>
        <p:spPr>
          <a:xfrm>
            <a:off x="457200" y="57287"/>
            <a:ext cx="10820400" cy="6800713"/>
          </a:xfrm>
          <a:prstGeom prst="rect">
            <a:avLst/>
          </a:prstGeom>
        </p:spPr>
      </p:pic>
      <p:sp>
        <p:nvSpPr>
          <p:cNvPr id="6" name="TextBox 5">
            <a:extLst>
              <a:ext uri="{FF2B5EF4-FFF2-40B4-BE49-F238E27FC236}">
                <a16:creationId xmlns:a16="http://schemas.microsoft.com/office/drawing/2014/main" id="{85FB18E4-0DEA-E2DF-5A3D-AAC6FC2A944D}"/>
              </a:ext>
            </a:extLst>
          </p:cNvPr>
          <p:cNvSpPr txBox="1"/>
          <p:nvPr/>
        </p:nvSpPr>
        <p:spPr>
          <a:xfrm>
            <a:off x="3048000" y="762000"/>
            <a:ext cx="4953000" cy="1077218"/>
          </a:xfrm>
          <a:prstGeom prst="rect">
            <a:avLst/>
          </a:prstGeom>
          <a:noFill/>
        </p:spPr>
        <p:txBody>
          <a:bodyPr wrap="square" rtlCol="0">
            <a:spAutoFit/>
          </a:bodyPr>
          <a:lstStyle/>
          <a:p>
            <a:r>
              <a:rPr lang="en-US" sz="3200" b="1" dirty="0"/>
              <a:t>PLAN 1A – SMDs 6 and 7 CHANGES</a:t>
            </a:r>
          </a:p>
        </p:txBody>
      </p:sp>
      <p:sp>
        <p:nvSpPr>
          <p:cNvPr id="7" name="Oval 6">
            <a:extLst>
              <a:ext uri="{FF2B5EF4-FFF2-40B4-BE49-F238E27FC236}">
                <a16:creationId xmlns:a16="http://schemas.microsoft.com/office/drawing/2014/main" id="{16E1E662-DB07-6AAF-07ED-63305492BF8F}"/>
              </a:ext>
            </a:extLst>
          </p:cNvPr>
          <p:cNvSpPr/>
          <p:nvPr/>
        </p:nvSpPr>
        <p:spPr>
          <a:xfrm>
            <a:off x="2971800" y="3886200"/>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41D74D7-D146-0A19-2E97-8E3D906A387D}"/>
              </a:ext>
            </a:extLst>
          </p:cNvPr>
          <p:cNvSpPr/>
          <p:nvPr/>
        </p:nvSpPr>
        <p:spPr>
          <a:xfrm>
            <a:off x="4876800" y="4114800"/>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73E4CDD-82CE-BFA7-22D6-B17F51CA5C0D}"/>
              </a:ext>
            </a:extLst>
          </p:cNvPr>
          <p:cNvSpPr/>
          <p:nvPr/>
        </p:nvSpPr>
        <p:spPr>
          <a:xfrm>
            <a:off x="9067800" y="3428206"/>
            <a:ext cx="1203798" cy="6103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3492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047DE9-B009-F934-3B97-A84459CB1838}"/>
              </a:ext>
            </a:extLst>
          </p:cNvPr>
          <p:cNvSpPr/>
          <p:nvPr/>
        </p:nvSpPr>
        <p:spPr>
          <a:xfrm>
            <a:off x="6858000" y="6096000"/>
            <a:ext cx="3657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ap&#10;&#10;Description automatically generated">
            <a:extLst>
              <a:ext uri="{FF2B5EF4-FFF2-40B4-BE49-F238E27FC236}">
                <a16:creationId xmlns:a16="http://schemas.microsoft.com/office/drawing/2014/main" id="{47902770-95DE-1757-D2A9-8C10054ACB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58" t="2807" r="1047" b="2222"/>
          <a:stretch/>
        </p:blipFill>
        <p:spPr>
          <a:xfrm>
            <a:off x="0" y="25400"/>
            <a:ext cx="11277600" cy="6756400"/>
          </a:xfrm>
          <a:prstGeom prst="rect">
            <a:avLst/>
          </a:prstGeom>
        </p:spPr>
      </p:pic>
      <p:sp>
        <p:nvSpPr>
          <p:cNvPr id="4" name="TextBox 3">
            <a:extLst>
              <a:ext uri="{FF2B5EF4-FFF2-40B4-BE49-F238E27FC236}">
                <a16:creationId xmlns:a16="http://schemas.microsoft.com/office/drawing/2014/main" id="{DCA31070-E23A-15B6-09E5-B86DC64741BB}"/>
              </a:ext>
            </a:extLst>
          </p:cNvPr>
          <p:cNvSpPr txBox="1"/>
          <p:nvPr/>
        </p:nvSpPr>
        <p:spPr>
          <a:xfrm>
            <a:off x="8686800" y="4793040"/>
            <a:ext cx="2286000" cy="1569660"/>
          </a:xfrm>
          <a:prstGeom prst="rect">
            <a:avLst/>
          </a:prstGeom>
          <a:noFill/>
        </p:spPr>
        <p:txBody>
          <a:bodyPr wrap="square" rtlCol="0">
            <a:spAutoFit/>
          </a:bodyPr>
          <a:lstStyle/>
          <a:p>
            <a:r>
              <a:rPr lang="en-US" sz="3200" b="1" dirty="0"/>
              <a:t>PLAN 1 A – SMD 8 CHANGES</a:t>
            </a:r>
          </a:p>
        </p:txBody>
      </p:sp>
      <p:sp>
        <p:nvSpPr>
          <p:cNvPr id="8" name="TextBox 7">
            <a:extLst>
              <a:ext uri="{FF2B5EF4-FFF2-40B4-BE49-F238E27FC236}">
                <a16:creationId xmlns:a16="http://schemas.microsoft.com/office/drawing/2014/main" id="{A521CB96-2C94-334A-0283-4952032CF621}"/>
              </a:ext>
            </a:extLst>
          </p:cNvPr>
          <p:cNvSpPr txBox="1"/>
          <p:nvPr/>
        </p:nvSpPr>
        <p:spPr>
          <a:xfrm>
            <a:off x="1295400" y="228600"/>
            <a:ext cx="3962400" cy="369332"/>
          </a:xfrm>
          <a:prstGeom prst="rect">
            <a:avLst/>
          </a:prstGeom>
          <a:solidFill>
            <a:schemeClr val="bg1"/>
          </a:solidFill>
        </p:spPr>
        <p:txBody>
          <a:bodyPr wrap="square" rtlCol="0">
            <a:spAutoFit/>
          </a:bodyPr>
          <a:lstStyle/>
          <a:p>
            <a:endParaRPr lang="en-US" dirty="0"/>
          </a:p>
        </p:txBody>
      </p:sp>
      <p:sp>
        <p:nvSpPr>
          <p:cNvPr id="9" name="Oval 8">
            <a:extLst>
              <a:ext uri="{FF2B5EF4-FFF2-40B4-BE49-F238E27FC236}">
                <a16:creationId xmlns:a16="http://schemas.microsoft.com/office/drawing/2014/main" id="{085F8EA2-1E61-C400-3E07-DA2344F21164}"/>
              </a:ext>
            </a:extLst>
          </p:cNvPr>
          <p:cNvSpPr/>
          <p:nvPr/>
        </p:nvSpPr>
        <p:spPr>
          <a:xfrm>
            <a:off x="2286000" y="5185455"/>
            <a:ext cx="914400" cy="78483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9FC6596-7CB9-5BAA-F1C8-1FCA9DE02B44}"/>
              </a:ext>
            </a:extLst>
          </p:cNvPr>
          <p:cNvSpPr/>
          <p:nvPr/>
        </p:nvSpPr>
        <p:spPr>
          <a:xfrm flipH="1">
            <a:off x="381000" y="5519180"/>
            <a:ext cx="76200" cy="3200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1AAAF4D-F189-7114-7EE9-94169BAC75B1}"/>
              </a:ext>
            </a:extLst>
          </p:cNvPr>
          <p:cNvSpPr/>
          <p:nvPr/>
        </p:nvSpPr>
        <p:spPr>
          <a:xfrm>
            <a:off x="1828800" y="5791200"/>
            <a:ext cx="457200" cy="53295"/>
          </a:xfrm>
          <a:prstGeom prst="ellipse">
            <a:avLst/>
          </a:prstGeom>
          <a:noFill/>
          <a:ln>
            <a:solidFill>
              <a:srgbClr val="2428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8153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6B335F-7D8B-4AE8-8FAB-B400196FDF28}"/>
              </a:ext>
            </a:extLst>
          </p:cNvPr>
          <p:cNvSpPr>
            <a:spLocks noGrp="1"/>
          </p:cNvSpPr>
          <p:nvPr>
            <p:ph type="title"/>
          </p:nvPr>
        </p:nvSpPr>
        <p:spPr/>
        <p:txBody>
          <a:bodyPr anchor="ctr">
            <a:normAutofit/>
          </a:bodyPr>
          <a:lstStyle/>
          <a:p>
            <a:r>
              <a:rPr lang="en-US" b="1" u="sng" dirty="0"/>
              <a:t>Today’s Objectives</a:t>
            </a:r>
          </a:p>
        </p:txBody>
      </p:sp>
      <p:sp>
        <p:nvSpPr>
          <p:cNvPr id="11" name="Content Placeholder 10">
            <a:extLst>
              <a:ext uri="{FF2B5EF4-FFF2-40B4-BE49-F238E27FC236}">
                <a16:creationId xmlns:a16="http://schemas.microsoft.com/office/drawing/2014/main" id="{7A1E17DC-B8BA-4CB8-9425-BD914FD10EAC}"/>
              </a:ext>
            </a:extLst>
          </p:cNvPr>
          <p:cNvSpPr>
            <a:spLocks noGrp="1"/>
          </p:cNvSpPr>
          <p:nvPr>
            <p:ph sz="half" idx="1"/>
          </p:nvPr>
        </p:nvSpPr>
        <p:spPr/>
        <p:txBody>
          <a:bodyPr>
            <a:noAutofit/>
          </a:bodyPr>
          <a:lstStyle/>
          <a:p>
            <a:pPr marL="114300" indent="0">
              <a:buNone/>
            </a:pPr>
            <a:endParaRPr lang="en-US" sz="2800" dirty="0">
              <a:latin typeface="Cambria" panose="02040503050406030204" pitchFamily="18" charset="0"/>
            </a:endParaRPr>
          </a:p>
          <a:p>
            <a:pPr>
              <a:spcAft>
                <a:spcPts val="1800"/>
              </a:spcAft>
            </a:pPr>
            <a:r>
              <a:rPr lang="en-US" sz="3200" dirty="0"/>
              <a:t>Legal Overview/Criteria</a:t>
            </a:r>
          </a:p>
          <a:p>
            <a:pPr>
              <a:spcAft>
                <a:spcPts val="1800"/>
              </a:spcAft>
            </a:pPr>
            <a:r>
              <a:rPr lang="en-US" sz="3200" dirty="0"/>
              <a:t>Proposed Map 1A</a:t>
            </a:r>
          </a:p>
          <a:p>
            <a:pPr>
              <a:spcAft>
                <a:spcPts val="1800"/>
              </a:spcAft>
            </a:pPr>
            <a:r>
              <a:rPr lang="en-US" sz="3200" dirty="0"/>
              <a:t>Public Hearing</a:t>
            </a:r>
          </a:p>
          <a:p>
            <a:pPr>
              <a:spcAft>
                <a:spcPts val="1800"/>
              </a:spcAft>
            </a:pPr>
            <a:r>
              <a:rPr lang="en-US" sz="3200" dirty="0"/>
              <a:t>Next Steps</a:t>
            </a:r>
          </a:p>
        </p:txBody>
      </p:sp>
      <p:sp>
        <p:nvSpPr>
          <p:cNvPr id="2" name="Content Placeholder 1">
            <a:extLst>
              <a:ext uri="{FF2B5EF4-FFF2-40B4-BE49-F238E27FC236}">
                <a16:creationId xmlns:a16="http://schemas.microsoft.com/office/drawing/2014/main" id="{FA91840A-B878-FAE8-F1EF-2E73F41F9DE7}"/>
              </a:ext>
            </a:extLst>
          </p:cNvPr>
          <p:cNvSpPr>
            <a:spLocks noGrp="1"/>
          </p:cNvSpPr>
          <p:nvPr>
            <p:ph sz="half" idx="2"/>
          </p:nvPr>
        </p:nvSpPr>
        <p:spPr/>
        <p:txBody>
          <a:bodyPr/>
          <a:lstStyle/>
          <a:p>
            <a:endParaRPr lang="en-US"/>
          </a:p>
        </p:txBody>
      </p:sp>
      <p:pic>
        <p:nvPicPr>
          <p:cNvPr id="2052" name="Picture 4">
            <a:extLst>
              <a:ext uri="{FF2B5EF4-FFF2-40B4-BE49-F238E27FC236}">
                <a16:creationId xmlns:a16="http://schemas.microsoft.com/office/drawing/2014/main" id="{A5DBD94C-334E-409B-A96A-0010C1E32AF4}"/>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7809" r="26537"/>
          <a:stretch/>
        </p:blipFill>
        <p:spPr bwMode="auto">
          <a:xfrm>
            <a:off x="6019800" y="1066800"/>
            <a:ext cx="4298092" cy="4590288"/>
          </a:xfrm>
          <a:prstGeom prst="rect">
            <a:avLst/>
          </a:prstGeom>
          <a:solidFill>
            <a:srgbClr val="FFFFFF"/>
          </a:solidFill>
        </p:spPr>
      </p:pic>
    </p:spTree>
    <p:extLst>
      <p:ext uri="{BB962C8B-B14F-4D97-AF65-F5344CB8AC3E}">
        <p14:creationId xmlns:p14="http://schemas.microsoft.com/office/powerpoint/2010/main" val="609687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047DE9-B009-F934-3B97-A84459CB1838}"/>
              </a:ext>
            </a:extLst>
          </p:cNvPr>
          <p:cNvSpPr/>
          <p:nvPr/>
        </p:nvSpPr>
        <p:spPr>
          <a:xfrm>
            <a:off x="6858000" y="6096000"/>
            <a:ext cx="3657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ap&#10;&#10;Description automatically generated">
            <a:extLst>
              <a:ext uri="{FF2B5EF4-FFF2-40B4-BE49-F238E27FC236}">
                <a16:creationId xmlns:a16="http://schemas.microsoft.com/office/drawing/2014/main" id="{BAC4BDD0-2C0C-86CE-9536-B2AB3D346C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58" t="3333" r="1262" b="2222"/>
          <a:stretch/>
        </p:blipFill>
        <p:spPr>
          <a:xfrm>
            <a:off x="533400" y="-1"/>
            <a:ext cx="10287000" cy="6876047"/>
          </a:xfrm>
          <a:prstGeom prst="rect">
            <a:avLst/>
          </a:prstGeom>
        </p:spPr>
      </p:pic>
      <p:sp>
        <p:nvSpPr>
          <p:cNvPr id="8" name="TextBox 7">
            <a:extLst>
              <a:ext uri="{FF2B5EF4-FFF2-40B4-BE49-F238E27FC236}">
                <a16:creationId xmlns:a16="http://schemas.microsoft.com/office/drawing/2014/main" id="{AD759628-A5D1-BD45-08F0-49DFB83725A6}"/>
              </a:ext>
            </a:extLst>
          </p:cNvPr>
          <p:cNvSpPr txBox="1"/>
          <p:nvPr/>
        </p:nvSpPr>
        <p:spPr>
          <a:xfrm>
            <a:off x="7086600" y="6260068"/>
            <a:ext cx="3429000" cy="369332"/>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DCA31070-E23A-15B6-09E5-B86DC64741BB}"/>
              </a:ext>
            </a:extLst>
          </p:cNvPr>
          <p:cNvSpPr txBox="1"/>
          <p:nvPr/>
        </p:nvSpPr>
        <p:spPr>
          <a:xfrm>
            <a:off x="5676900" y="5958879"/>
            <a:ext cx="5410200" cy="584775"/>
          </a:xfrm>
          <a:prstGeom prst="rect">
            <a:avLst/>
          </a:prstGeom>
          <a:noFill/>
        </p:spPr>
        <p:txBody>
          <a:bodyPr wrap="square" rtlCol="0">
            <a:spAutoFit/>
          </a:bodyPr>
          <a:lstStyle/>
          <a:p>
            <a:r>
              <a:rPr lang="en-US" sz="3200" b="1" dirty="0"/>
              <a:t>PLAN 1 A – SMD 9 CHANGES</a:t>
            </a:r>
          </a:p>
        </p:txBody>
      </p:sp>
      <p:sp>
        <p:nvSpPr>
          <p:cNvPr id="9" name="Oval 8">
            <a:extLst>
              <a:ext uri="{FF2B5EF4-FFF2-40B4-BE49-F238E27FC236}">
                <a16:creationId xmlns:a16="http://schemas.microsoft.com/office/drawing/2014/main" id="{3FC7161C-FDFD-D96D-B2CE-1BC404054A6F}"/>
              </a:ext>
            </a:extLst>
          </p:cNvPr>
          <p:cNvSpPr/>
          <p:nvPr/>
        </p:nvSpPr>
        <p:spPr>
          <a:xfrm>
            <a:off x="5486400" y="2743200"/>
            <a:ext cx="2743200" cy="914400"/>
          </a:xfrm>
          <a:prstGeom prst="ellipse">
            <a:avLst/>
          </a:prstGeom>
          <a:noFill/>
          <a:ln>
            <a:solidFill>
              <a:srgbClr val="2428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204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021F-38BF-7B27-DF7D-EC3D21287095}"/>
              </a:ext>
            </a:extLst>
          </p:cNvPr>
          <p:cNvSpPr>
            <a:spLocks noGrp="1"/>
          </p:cNvSpPr>
          <p:nvPr>
            <p:ph type="title"/>
          </p:nvPr>
        </p:nvSpPr>
        <p:spPr/>
        <p:txBody>
          <a:bodyPr/>
          <a:lstStyle/>
          <a:p>
            <a:r>
              <a:rPr lang="en-US" dirty="0"/>
              <a:t>Public Hearing</a:t>
            </a:r>
          </a:p>
        </p:txBody>
      </p:sp>
    </p:spTree>
    <p:extLst>
      <p:ext uri="{BB962C8B-B14F-4D97-AF65-F5344CB8AC3E}">
        <p14:creationId xmlns:p14="http://schemas.microsoft.com/office/powerpoint/2010/main" val="782484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021F-38BF-7B27-DF7D-EC3D21287095}"/>
              </a:ext>
            </a:extLst>
          </p:cNvPr>
          <p:cNvSpPr>
            <a:spLocks noGrp="1"/>
          </p:cNvSpPr>
          <p:nvPr>
            <p:ph type="title"/>
          </p:nvPr>
        </p:nvSpPr>
        <p:spPr/>
        <p:txBody>
          <a:bodyPr/>
          <a:lstStyle/>
          <a:p>
            <a:r>
              <a:rPr lang="en-US" dirty="0"/>
              <a:t>Next Steps</a:t>
            </a:r>
          </a:p>
        </p:txBody>
      </p:sp>
    </p:spTree>
    <p:extLst>
      <p:ext uri="{BB962C8B-B14F-4D97-AF65-F5344CB8AC3E}">
        <p14:creationId xmlns:p14="http://schemas.microsoft.com/office/powerpoint/2010/main" val="1022176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a:extLst>
              <a:ext uri="{FF2B5EF4-FFF2-40B4-BE49-F238E27FC236}">
                <a16:creationId xmlns:a16="http://schemas.microsoft.com/office/drawing/2014/main" id="{423C728F-347B-4757-8B0F-14144A623C1E}"/>
              </a:ext>
            </a:extLst>
          </p:cNvPr>
          <p:cNvGraphicFramePr>
            <a:graphicFrameLocks noChangeAspect="1"/>
          </p:cNvGraphicFramePr>
          <p:nvPr/>
        </p:nvGraphicFramePr>
        <p:xfrm>
          <a:off x="5481638" y="3241675"/>
          <a:ext cx="1227137" cy="373063"/>
        </p:xfrm>
        <a:graphic>
          <a:graphicData uri="http://schemas.openxmlformats.org/presentationml/2006/ole">
            <mc:AlternateContent xmlns:mc="http://schemas.openxmlformats.org/markup-compatibility/2006">
              <mc:Choice xmlns:v="urn:schemas-microsoft-com:vml" Requires="v">
                <p:oleObj name="Worksheet" r:id="rId2" imgW="1226997" imgH="373301" progId="Excel.Sheet.12">
                  <p:embed/>
                </p:oleObj>
              </mc:Choice>
              <mc:Fallback>
                <p:oleObj name="Worksheet" r:id="rId2" imgW="1226997" imgH="373301" progId="Excel.Sheet.12">
                  <p:embed/>
                  <p:pic>
                    <p:nvPicPr>
                      <p:cNvPr id="12" name="Object 11">
                        <a:extLst>
                          <a:ext uri="{FF2B5EF4-FFF2-40B4-BE49-F238E27FC236}">
                            <a16:creationId xmlns:a16="http://schemas.microsoft.com/office/drawing/2014/main" id="{423C728F-347B-4757-8B0F-14144A623C1E}"/>
                          </a:ext>
                        </a:extLst>
                      </p:cNvPr>
                      <p:cNvPicPr/>
                      <p:nvPr/>
                    </p:nvPicPr>
                    <p:blipFill>
                      <a:blip r:embed="rId3"/>
                      <a:stretch>
                        <a:fillRect/>
                      </a:stretch>
                    </p:blipFill>
                    <p:spPr>
                      <a:xfrm>
                        <a:off x="5481638" y="3241675"/>
                        <a:ext cx="1227137" cy="373063"/>
                      </a:xfrm>
                      <a:prstGeom prst="rect">
                        <a:avLst/>
                      </a:prstGeom>
                    </p:spPr>
                  </p:pic>
                </p:oleObj>
              </mc:Fallback>
            </mc:AlternateContent>
          </a:graphicData>
        </a:graphic>
      </p:graphicFrame>
      <p:graphicFrame>
        <p:nvGraphicFramePr>
          <p:cNvPr id="14" name="Table 14">
            <a:extLst>
              <a:ext uri="{FF2B5EF4-FFF2-40B4-BE49-F238E27FC236}">
                <a16:creationId xmlns:a16="http://schemas.microsoft.com/office/drawing/2014/main" id="{EDA6B48D-8F06-4464-B3C7-8B812410429E}"/>
              </a:ext>
            </a:extLst>
          </p:cNvPr>
          <p:cNvGraphicFramePr>
            <a:graphicFrameLocks noGrp="1"/>
          </p:cNvGraphicFramePr>
          <p:nvPr>
            <p:extLst>
              <p:ext uri="{D42A27DB-BD31-4B8C-83A1-F6EECF244321}">
                <p14:modId xmlns:p14="http://schemas.microsoft.com/office/powerpoint/2010/main" val="18807407"/>
              </p:ext>
            </p:extLst>
          </p:nvPr>
        </p:nvGraphicFramePr>
        <p:xfrm>
          <a:off x="393700" y="2617500"/>
          <a:ext cx="10591800" cy="1994476"/>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2124966273"/>
                    </a:ext>
                  </a:extLst>
                </a:gridCol>
                <a:gridCol w="3581400">
                  <a:extLst>
                    <a:ext uri="{9D8B030D-6E8A-4147-A177-3AD203B41FA5}">
                      <a16:colId xmlns:a16="http://schemas.microsoft.com/office/drawing/2014/main" val="113878218"/>
                    </a:ext>
                  </a:extLst>
                </a:gridCol>
                <a:gridCol w="4114800">
                  <a:extLst>
                    <a:ext uri="{9D8B030D-6E8A-4147-A177-3AD203B41FA5}">
                      <a16:colId xmlns:a16="http://schemas.microsoft.com/office/drawing/2014/main" val="925134884"/>
                    </a:ext>
                  </a:extLst>
                </a:gridCol>
              </a:tblGrid>
              <a:tr h="799835">
                <a:tc>
                  <a:txBody>
                    <a:bodyPr/>
                    <a:lstStyle/>
                    <a:p>
                      <a:r>
                        <a:rPr lang="en-US" dirty="0"/>
                        <a:t>Date</a:t>
                      </a:r>
                    </a:p>
                  </a:txBody>
                  <a:tcPr/>
                </a:tc>
                <a:tc>
                  <a:txBody>
                    <a:bodyPr/>
                    <a:lstStyle/>
                    <a:p>
                      <a:r>
                        <a:rPr lang="en-US" dirty="0"/>
                        <a:t>Meeting</a:t>
                      </a:r>
                    </a:p>
                  </a:txBody>
                  <a:tcPr/>
                </a:tc>
                <a:tc>
                  <a:txBody>
                    <a:bodyPr/>
                    <a:lstStyle/>
                    <a:p>
                      <a:r>
                        <a:rPr lang="en-US" dirty="0"/>
                        <a:t>Action</a:t>
                      </a:r>
                    </a:p>
                  </a:txBody>
                  <a:tcPr/>
                </a:tc>
                <a:extLst>
                  <a:ext uri="{0D108BD9-81ED-4DB2-BD59-A6C34878D82A}">
                    <a16:rowId xmlns:a16="http://schemas.microsoft.com/office/drawing/2014/main" val="271039906"/>
                  </a:ext>
                </a:extLst>
              </a:tr>
              <a:tr h="1194641">
                <a:tc>
                  <a:txBody>
                    <a:bodyPr/>
                    <a:lstStyle/>
                    <a:p>
                      <a:pPr marL="0" marR="0" algn="l">
                        <a:lnSpc>
                          <a:spcPct val="107000"/>
                        </a:lnSpc>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April 19, 2023</a:t>
                      </a: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mn-lt"/>
                          <a:ea typeface="Calibri" panose="020F0502020204030204" pitchFamily="34" charset="0"/>
                          <a:cs typeface="Times New Roman" panose="02020603050405020304" pitchFamily="18" charset="0"/>
                        </a:rPr>
                        <a:t>Special Board Meeting on Redistricting</a:t>
                      </a:r>
                    </a:p>
                    <a:p>
                      <a:pPr marL="0" marR="0" algn="l">
                        <a:lnSpc>
                          <a:spcPct val="107000"/>
                        </a:lnSpc>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Discuss and consider final maps; Adopt final map.</a:t>
                      </a:r>
                    </a:p>
                  </a:txBody>
                  <a:tcPr marL="68580" marR="68580" marT="0" marB="0"/>
                </a:tc>
                <a:extLst>
                  <a:ext uri="{0D108BD9-81ED-4DB2-BD59-A6C34878D82A}">
                    <a16:rowId xmlns:a16="http://schemas.microsoft.com/office/drawing/2014/main" val="3838366951"/>
                  </a:ext>
                </a:extLst>
              </a:tr>
            </a:tbl>
          </a:graphicData>
        </a:graphic>
      </p:graphicFrame>
      <p:sp>
        <p:nvSpPr>
          <p:cNvPr id="2" name="Title 1">
            <a:extLst>
              <a:ext uri="{FF2B5EF4-FFF2-40B4-BE49-F238E27FC236}">
                <a16:creationId xmlns:a16="http://schemas.microsoft.com/office/drawing/2014/main" id="{8533BCAB-1953-4538-841B-8491E3A6A843}"/>
              </a:ext>
            </a:extLst>
          </p:cNvPr>
          <p:cNvSpPr>
            <a:spLocks noGrp="1"/>
          </p:cNvSpPr>
          <p:nvPr>
            <p:ph type="title"/>
          </p:nvPr>
        </p:nvSpPr>
        <p:spPr/>
        <p:txBody>
          <a:bodyPr anchor="t"/>
          <a:lstStyle/>
          <a:p>
            <a:r>
              <a:rPr lang="en-US" sz="3600" dirty="0"/>
              <a:t>Next Board Meeting</a:t>
            </a:r>
          </a:p>
        </p:txBody>
      </p:sp>
    </p:spTree>
    <p:extLst>
      <p:ext uri="{BB962C8B-B14F-4D97-AF65-F5344CB8AC3E}">
        <p14:creationId xmlns:p14="http://schemas.microsoft.com/office/powerpoint/2010/main" val="493466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C809E-FABE-4440-67A4-298FD18FFC1E}"/>
              </a:ext>
            </a:extLst>
          </p:cNvPr>
          <p:cNvSpPr>
            <a:spLocks noGrp="1"/>
          </p:cNvSpPr>
          <p:nvPr>
            <p:ph type="title"/>
          </p:nvPr>
        </p:nvSpPr>
        <p:spPr>
          <a:xfrm>
            <a:off x="685800" y="457200"/>
            <a:ext cx="10083800" cy="1219200"/>
          </a:xfrm>
        </p:spPr>
        <p:txBody>
          <a:bodyPr/>
          <a:lstStyle/>
          <a:p>
            <a:r>
              <a:rPr lang="en-US" dirty="0"/>
              <a:t>Please visit the HCC Redistricting Website to submit comments and proposed maps:</a:t>
            </a:r>
            <a:br>
              <a:rPr lang="en-US" dirty="0"/>
            </a:br>
            <a:endParaRPr lang="en-US" dirty="0"/>
          </a:p>
        </p:txBody>
      </p:sp>
      <p:sp>
        <p:nvSpPr>
          <p:cNvPr id="3" name="Content Placeholder 2">
            <a:extLst>
              <a:ext uri="{FF2B5EF4-FFF2-40B4-BE49-F238E27FC236}">
                <a16:creationId xmlns:a16="http://schemas.microsoft.com/office/drawing/2014/main" id="{0805CD46-FA16-042A-A2C8-3496CACC212C}"/>
              </a:ext>
            </a:extLst>
          </p:cNvPr>
          <p:cNvSpPr>
            <a:spLocks noGrp="1"/>
          </p:cNvSpPr>
          <p:nvPr>
            <p:ph sz="half" idx="1"/>
          </p:nvPr>
        </p:nvSpPr>
        <p:spPr>
          <a:xfrm>
            <a:off x="609600" y="1219200"/>
            <a:ext cx="10058400" cy="4907280"/>
          </a:xfrm>
        </p:spPr>
        <p:txBody>
          <a:bodyPr/>
          <a:lstStyle/>
          <a:p>
            <a:endParaRPr lang="en-US" dirty="0">
              <a:hlinkClick r:id="rId2"/>
            </a:endParaRPr>
          </a:p>
          <a:p>
            <a:pPr marL="114300" indent="0">
              <a:buNone/>
            </a:pPr>
            <a:r>
              <a:rPr lang="en-US" sz="3200" dirty="0">
                <a:hlinkClick r:id="rId2"/>
              </a:rPr>
              <a:t>https://www.hccs.edu/about-hcc/board-of-trustees/hcc-redistricting-information/</a:t>
            </a:r>
            <a:r>
              <a:rPr lang="en-US" sz="3200" dirty="0"/>
              <a:t> </a:t>
            </a:r>
          </a:p>
        </p:txBody>
      </p:sp>
      <p:pic>
        <p:nvPicPr>
          <p:cNvPr id="6" name="Picture 5">
            <a:extLst>
              <a:ext uri="{FF2B5EF4-FFF2-40B4-BE49-F238E27FC236}">
                <a16:creationId xmlns:a16="http://schemas.microsoft.com/office/drawing/2014/main" id="{EF03D17B-3639-6AA5-8684-FE9132F82689}"/>
              </a:ext>
            </a:extLst>
          </p:cNvPr>
          <p:cNvPicPr>
            <a:picLocks noChangeAspect="1"/>
          </p:cNvPicPr>
          <p:nvPr/>
        </p:nvPicPr>
        <p:blipFill rotWithShape="1">
          <a:blip r:embed="rId3"/>
          <a:srcRect l="41374" t="-466"/>
          <a:stretch/>
        </p:blipFill>
        <p:spPr>
          <a:xfrm>
            <a:off x="762000" y="2895600"/>
            <a:ext cx="9601200" cy="3833696"/>
          </a:xfrm>
          <a:prstGeom prst="rect">
            <a:avLst/>
          </a:prstGeom>
        </p:spPr>
      </p:pic>
    </p:spTree>
    <p:extLst>
      <p:ext uri="{BB962C8B-B14F-4D97-AF65-F5344CB8AC3E}">
        <p14:creationId xmlns:p14="http://schemas.microsoft.com/office/powerpoint/2010/main" val="2378086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C087ED-0923-44DA-65C1-DF2D73D853DD}"/>
              </a:ext>
            </a:extLst>
          </p:cNvPr>
          <p:cNvSpPr txBox="1"/>
          <p:nvPr/>
        </p:nvSpPr>
        <p:spPr>
          <a:xfrm>
            <a:off x="457200" y="228600"/>
            <a:ext cx="10210800" cy="3170099"/>
          </a:xfrm>
          <a:prstGeom prst="rect">
            <a:avLst/>
          </a:prstGeom>
          <a:noFill/>
        </p:spPr>
        <p:txBody>
          <a:bodyPr wrap="square" rtlCol="0">
            <a:spAutoFit/>
          </a:bodyPr>
          <a:lstStyle/>
          <a:p>
            <a:pPr algn="ctr"/>
            <a:r>
              <a:rPr lang="en-US" sz="4000" dirty="0"/>
              <a:t>Comments and proposed maps must be submitted on the Questions/Feedback page by the deadline:</a:t>
            </a:r>
          </a:p>
          <a:p>
            <a:pPr algn="ctr"/>
            <a:endParaRPr lang="en-US" sz="4000" dirty="0"/>
          </a:p>
          <a:p>
            <a:pPr algn="ctr"/>
            <a:r>
              <a:rPr lang="en-US" sz="4000" b="1" dirty="0">
                <a:solidFill>
                  <a:srgbClr val="FF0000"/>
                </a:solidFill>
              </a:rPr>
              <a:t>February 28, 2023</a:t>
            </a:r>
          </a:p>
        </p:txBody>
      </p:sp>
    </p:spTree>
    <p:extLst>
      <p:ext uri="{BB962C8B-B14F-4D97-AF65-F5344CB8AC3E}">
        <p14:creationId xmlns:p14="http://schemas.microsoft.com/office/powerpoint/2010/main" val="2837142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6EB963C1-758D-4CED-9296-93BB16E4E153}"/>
              </a:ext>
            </a:extLst>
          </p:cNvPr>
          <p:cNvSpPr>
            <a:spLocks noGrp="1" noChangeArrowheads="1"/>
          </p:cNvSpPr>
          <p:nvPr>
            <p:ph type="title"/>
          </p:nvPr>
        </p:nvSpPr>
        <p:spPr>
          <a:xfrm>
            <a:off x="711201" y="76200"/>
            <a:ext cx="9749641" cy="914400"/>
          </a:xfrm>
        </p:spPr>
        <p:txBody>
          <a:bodyPr/>
          <a:lstStyle/>
          <a:p>
            <a:pPr algn="ctr"/>
            <a:r>
              <a:rPr lang="en-US" altLang="en-US" sz="3600" b="1" dirty="0">
                <a:latin typeface="Georgia" panose="02040502050405020303" pitchFamily="18" charset="0"/>
                <a:ea typeface="Times New Roman" panose="02020603050405020304" pitchFamily="18" charset="0"/>
                <a:cs typeface="Georgia" panose="02040502050405020303" pitchFamily="18" charset="0"/>
              </a:rPr>
              <a:t>Thank you!</a:t>
            </a:r>
            <a:endParaRPr lang="en-US" altLang="en-US" sz="3600" dirty="0">
              <a:latin typeface="Georgia" panose="02040502050405020303" pitchFamily="18" charset="0"/>
              <a:ea typeface="Times New Roman" panose="02020603050405020304" pitchFamily="18" charset="0"/>
              <a:cs typeface="Georgia" panose="02040502050405020303" pitchFamily="18" charset="0"/>
            </a:endParaRPr>
          </a:p>
        </p:txBody>
      </p:sp>
      <p:sp>
        <p:nvSpPr>
          <p:cNvPr id="7" name="Text Placeholder 1">
            <a:extLst>
              <a:ext uri="{FF2B5EF4-FFF2-40B4-BE49-F238E27FC236}">
                <a16:creationId xmlns:a16="http://schemas.microsoft.com/office/drawing/2014/main" id="{608C9116-54CE-4FE8-B699-861C349F8A23}"/>
              </a:ext>
            </a:extLst>
          </p:cNvPr>
          <p:cNvSpPr txBox="1">
            <a:spLocks/>
          </p:cNvSpPr>
          <p:nvPr/>
        </p:nvSpPr>
        <p:spPr>
          <a:xfrm>
            <a:off x="5410200" y="2133600"/>
            <a:ext cx="5638800" cy="3708400"/>
          </a:xfrm>
          <a:prstGeom prst="rect">
            <a:avLst/>
          </a:prstGeom>
        </p:spPr>
        <p:txBody>
          <a:bodyPr vert="horz" lIns="91440" tIns="45720" rIns="91440" bIns="45720" rtlCol="0">
            <a:noAutofit/>
          </a:bodyPr>
          <a:lstStyle>
            <a:lvl1pPr marL="114300" indent="0" algn="ctr" defTabSz="914400" rtl="0" eaLnBrk="1" latinLnBrk="0" hangingPunct="1">
              <a:spcBef>
                <a:spcPts val="0"/>
              </a:spcBef>
              <a:spcAft>
                <a:spcPts val="1200"/>
              </a:spcAft>
              <a:buClr>
                <a:schemeClr val="accent1"/>
              </a:buClr>
              <a:buFont typeface="Arial" pitchFamily="34" charset="0"/>
              <a:buNone/>
              <a:defRPr sz="2000" kern="1200" baseline="0">
                <a:solidFill>
                  <a:schemeClr val="tx1"/>
                </a:solidFill>
                <a:latin typeface="+mn-lt"/>
                <a:ea typeface="+mn-ea"/>
                <a:cs typeface="+mn-cs"/>
              </a:defRPr>
            </a:lvl1pPr>
            <a:lvl2pPr marL="640080" indent="-228600" algn="l" defTabSz="914400" rtl="0" eaLnBrk="1" latinLnBrk="0" hangingPunct="1">
              <a:spcBef>
                <a:spcPts val="0"/>
              </a:spcBef>
              <a:spcAft>
                <a:spcPts val="1200"/>
              </a:spcAft>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ts val="0"/>
              </a:spcBef>
              <a:spcAft>
                <a:spcPts val="1200"/>
              </a:spcAft>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ts val="0"/>
              </a:spcBef>
              <a:spcAft>
                <a:spcPts val="1200"/>
              </a:spcAft>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ts val="0"/>
              </a:spcBef>
              <a:spcAft>
                <a:spcPts val="1200"/>
              </a:spcAft>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gn="ctr">
              <a:spcAft>
                <a:spcPts val="0"/>
              </a:spcAft>
              <a:buFont typeface="Arial" pitchFamily="34" charset="0"/>
              <a:buNone/>
            </a:pPr>
            <a:endParaRPr lang="en-US" dirty="0">
              <a:latin typeface="+mj-lt"/>
            </a:endParaRPr>
          </a:p>
        </p:txBody>
      </p:sp>
      <p:graphicFrame>
        <p:nvGraphicFramePr>
          <p:cNvPr id="9" name="Table 9">
            <a:extLst>
              <a:ext uri="{FF2B5EF4-FFF2-40B4-BE49-F238E27FC236}">
                <a16:creationId xmlns:a16="http://schemas.microsoft.com/office/drawing/2014/main" id="{2909D1BC-DD7F-A68C-133E-541B66FB48F1}"/>
              </a:ext>
            </a:extLst>
          </p:cNvPr>
          <p:cNvGraphicFramePr>
            <a:graphicFrameLocks noGrp="1"/>
          </p:cNvGraphicFramePr>
          <p:nvPr>
            <p:extLst>
              <p:ext uri="{D42A27DB-BD31-4B8C-83A1-F6EECF244321}">
                <p14:modId xmlns:p14="http://schemas.microsoft.com/office/powerpoint/2010/main" val="954909683"/>
              </p:ext>
            </p:extLst>
          </p:nvPr>
        </p:nvGraphicFramePr>
        <p:xfrm>
          <a:off x="2078842" y="1371600"/>
          <a:ext cx="8382000" cy="4953000"/>
        </p:xfrm>
        <a:graphic>
          <a:graphicData uri="http://schemas.openxmlformats.org/drawingml/2006/table">
            <a:tbl>
              <a:tblPr firstRow="1" bandRow="1">
                <a:tableStyleId>{2D5ABB26-0587-4C30-8999-92F81FD0307C}</a:tableStyleId>
              </a:tblPr>
              <a:tblGrid>
                <a:gridCol w="3657600">
                  <a:extLst>
                    <a:ext uri="{9D8B030D-6E8A-4147-A177-3AD203B41FA5}">
                      <a16:colId xmlns:a16="http://schemas.microsoft.com/office/drawing/2014/main" val="2126657929"/>
                    </a:ext>
                  </a:extLst>
                </a:gridCol>
                <a:gridCol w="2148905">
                  <a:extLst>
                    <a:ext uri="{9D8B030D-6E8A-4147-A177-3AD203B41FA5}">
                      <a16:colId xmlns:a16="http://schemas.microsoft.com/office/drawing/2014/main" val="2585113698"/>
                    </a:ext>
                  </a:extLst>
                </a:gridCol>
                <a:gridCol w="2575495">
                  <a:extLst>
                    <a:ext uri="{9D8B030D-6E8A-4147-A177-3AD203B41FA5}">
                      <a16:colId xmlns:a16="http://schemas.microsoft.com/office/drawing/2014/main" val="1989557381"/>
                    </a:ext>
                  </a:extLst>
                </a:gridCol>
              </a:tblGrid>
              <a:tr h="1651000">
                <a:tc>
                  <a:txBody>
                    <a:bodyPr/>
                    <a:lstStyle/>
                    <a:p>
                      <a:pPr algn="l"/>
                      <a:r>
                        <a:rPr lang="en-US" dirty="0"/>
                        <a:t>Lisa McBride</a:t>
                      </a:r>
                    </a:p>
                    <a:p>
                      <a:pPr algn="l"/>
                      <a:r>
                        <a:rPr lang="en-US" dirty="0"/>
                        <a:t>(713) 554-6747</a:t>
                      </a:r>
                    </a:p>
                    <a:p>
                      <a:pPr algn="l"/>
                      <a:r>
                        <a:rPr lang="en-US" dirty="0"/>
                        <a:t>lmcbride@thompsonhorton.com </a:t>
                      </a:r>
                    </a:p>
                    <a:p>
                      <a:pPr algn="l"/>
                      <a:endParaRPr lang="en-US" dirty="0"/>
                    </a:p>
                  </a:txBody>
                  <a:tcPr/>
                </a:tc>
                <a:tc>
                  <a:txBody>
                    <a:bodyPr/>
                    <a:lstStyle/>
                    <a:p>
                      <a:pPr algn="l"/>
                      <a:endParaRPr lang="en-US" dirty="0"/>
                    </a:p>
                  </a:txBody>
                  <a:tcPr/>
                </a:tc>
                <a:tc>
                  <a:txBody>
                    <a:bodyPr/>
                    <a:lstStyle/>
                    <a:p>
                      <a:pPr algn="l"/>
                      <a:r>
                        <a:rPr lang="en-US" dirty="0"/>
                        <a:t>Edgardo Colón</a:t>
                      </a:r>
                    </a:p>
                    <a:p>
                      <a:pPr algn="l"/>
                      <a:r>
                        <a:rPr lang="en-US" dirty="0"/>
                        <a:t>(713) 520-1064</a:t>
                      </a:r>
                    </a:p>
                    <a:p>
                      <a:pPr algn="l"/>
                      <a:r>
                        <a:rPr lang="en-US" dirty="0"/>
                        <a:t>edgar.c@westLLP.com </a:t>
                      </a:r>
                    </a:p>
                    <a:p>
                      <a:pPr algn="l"/>
                      <a:endParaRPr lang="en-US" dirty="0"/>
                    </a:p>
                  </a:txBody>
                  <a:tcPr/>
                </a:tc>
                <a:extLst>
                  <a:ext uri="{0D108BD9-81ED-4DB2-BD59-A6C34878D82A}">
                    <a16:rowId xmlns:a16="http://schemas.microsoft.com/office/drawing/2014/main" val="3356754342"/>
                  </a:ext>
                </a:extLst>
              </a:tr>
              <a:tr h="1651000">
                <a:tc>
                  <a:txBody>
                    <a:bodyPr/>
                    <a:lstStyle/>
                    <a:p>
                      <a:pPr algn="l"/>
                      <a:r>
                        <a:rPr lang="en-US" dirty="0"/>
                        <a:t>Celena Vinson</a:t>
                      </a:r>
                    </a:p>
                    <a:p>
                      <a:pPr algn="l"/>
                      <a:r>
                        <a:rPr lang="en-US" dirty="0"/>
                        <a:t>(713) 554-6742 </a:t>
                      </a:r>
                    </a:p>
                    <a:p>
                      <a:pPr algn="l"/>
                      <a:r>
                        <a:rPr lang="en-US" dirty="0"/>
                        <a:t>cvinson@thompsonhorton.com </a:t>
                      </a:r>
                    </a:p>
                    <a:p>
                      <a:pPr algn="l"/>
                      <a:endParaRPr lang="en-US" dirty="0"/>
                    </a:p>
                  </a:txBody>
                  <a:tcPr/>
                </a:tc>
                <a:tc>
                  <a:txBody>
                    <a:bodyPr/>
                    <a:lstStyle/>
                    <a:p>
                      <a:pPr algn="l"/>
                      <a:r>
                        <a:rPr lang="en-US" dirty="0"/>
                        <a:t> </a:t>
                      </a:r>
                    </a:p>
                  </a:txBody>
                  <a:tcPr/>
                </a:tc>
                <a:tc>
                  <a:txBody>
                    <a:bodyPr/>
                    <a:lstStyle/>
                    <a:p>
                      <a:pPr algn="l"/>
                      <a:r>
                        <a:rPr lang="en-US" dirty="0"/>
                        <a:t>Dennis Harner</a:t>
                      </a:r>
                    </a:p>
                    <a:p>
                      <a:pPr algn="l"/>
                      <a:r>
                        <a:rPr lang="en-US" dirty="0"/>
                        <a:t>(512) 454-1768</a:t>
                      </a:r>
                    </a:p>
                    <a:p>
                      <a:pPr algn="l"/>
                      <a:r>
                        <a:rPr lang="en-US" dirty="0"/>
                        <a:t>ddharner@gmail.com </a:t>
                      </a:r>
                    </a:p>
                    <a:p>
                      <a:pPr algn="l"/>
                      <a:endParaRPr lang="en-US" dirty="0"/>
                    </a:p>
                  </a:txBody>
                  <a:tcPr/>
                </a:tc>
                <a:extLst>
                  <a:ext uri="{0D108BD9-81ED-4DB2-BD59-A6C34878D82A}">
                    <a16:rowId xmlns:a16="http://schemas.microsoft.com/office/drawing/2014/main" val="2149817883"/>
                  </a:ext>
                </a:extLst>
              </a:tr>
              <a:tr h="1651000">
                <a:tc>
                  <a:txBody>
                    <a:bodyPr/>
                    <a:lstStyle/>
                    <a:p>
                      <a:pPr algn="l"/>
                      <a:r>
                        <a:rPr lang="en-US" dirty="0"/>
                        <a:t>Paige Martin</a:t>
                      </a:r>
                    </a:p>
                    <a:p>
                      <a:pPr algn="l"/>
                      <a:r>
                        <a:rPr lang="en-US" dirty="0"/>
                        <a:t>(713) 554-6756</a:t>
                      </a:r>
                    </a:p>
                    <a:p>
                      <a:pPr algn="l"/>
                      <a:r>
                        <a:rPr lang="en-US" dirty="0"/>
                        <a:t>pmartin@thompsonhorton.com </a:t>
                      </a:r>
                    </a:p>
                    <a:p>
                      <a:pPr algn="l"/>
                      <a:endParaRPr lang="en-US" dirty="0"/>
                    </a:p>
                  </a:txBody>
                  <a:tcPr/>
                </a:tc>
                <a:tc>
                  <a:txBody>
                    <a:bodyPr/>
                    <a:lstStyle/>
                    <a:p>
                      <a:pPr algn="l"/>
                      <a:endParaRPr lang="en-US" dirty="0"/>
                    </a:p>
                  </a:txBody>
                  <a:tcPr/>
                </a:tc>
                <a:tc>
                  <a:txBody>
                    <a:bodyPr/>
                    <a:lstStyle/>
                    <a:p>
                      <a:pPr algn="l"/>
                      <a:endParaRPr lang="en-US" dirty="0"/>
                    </a:p>
                  </a:txBody>
                  <a:tcPr/>
                </a:tc>
                <a:extLst>
                  <a:ext uri="{0D108BD9-81ED-4DB2-BD59-A6C34878D82A}">
                    <a16:rowId xmlns:a16="http://schemas.microsoft.com/office/drawing/2014/main" val="4092381922"/>
                  </a:ext>
                </a:extLst>
              </a:tr>
            </a:tbl>
          </a:graphicData>
        </a:graphic>
      </p:graphicFrame>
      <p:pic>
        <p:nvPicPr>
          <p:cNvPr id="11" name="Picture 10" descr="A person smiling for the camera&#10;&#10;Description automatically generated with low confidence">
            <a:extLst>
              <a:ext uri="{FF2B5EF4-FFF2-40B4-BE49-F238E27FC236}">
                <a16:creationId xmlns:a16="http://schemas.microsoft.com/office/drawing/2014/main" id="{2DDCBAB8-A520-653C-D1CF-506BC5567B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617" y="838200"/>
            <a:ext cx="1708765" cy="1708765"/>
          </a:xfrm>
          <a:prstGeom prst="rect">
            <a:avLst/>
          </a:prstGeom>
          <a:ln>
            <a:noFill/>
          </a:ln>
          <a:effectLst>
            <a:softEdge rad="112500"/>
          </a:effectLst>
        </p:spPr>
      </p:pic>
      <p:pic>
        <p:nvPicPr>
          <p:cNvPr id="13" name="Picture 12" descr="A picture containing person, window, wall, indoor&#10;&#10;Description automatically generated">
            <a:extLst>
              <a:ext uri="{FF2B5EF4-FFF2-40B4-BE49-F238E27FC236}">
                <a16:creationId xmlns:a16="http://schemas.microsoft.com/office/drawing/2014/main" id="{74C66882-D7C5-9564-A657-A371302EA4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617" y="2590800"/>
            <a:ext cx="1708765" cy="1708765"/>
          </a:xfrm>
          <a:prstGeom prst="rect">
            <a:avLst/>
          </a:prstGeom>
          <a:ln>
            <a:noFill/>
          </a:ln>
          <a:effectLst>
            <a:softEdge rad="112500"/>
          </a:effectLst>
        </p:spPr>
      </p:pic>
      <p:pic>
        <p:nvPicPr>
          <p:cNvPr id="15" name="Picture 14" descr="A person smiling for the camera&#10;&#10;Description automatically generated with medium confidence">
            <a:extLst>
              <a:ext uri="{FF2B5EF4-FFF2-40B4-BE49-F238E27FC236}">
                <a16:creationId xmlns:a16="http://schemas.microsoft.com/office/drawing/2014/main" id="{C8BAF8C0-C81B-8630-833F-CCC10CC6EC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617" y="4419600"/>
            <a:ext cx="1708765" cy="1708765"/>
          </a:xfrm>
          <a:prstGeom prst="rect">
            <a:avLst/>
          </a:prstGeom>
          <a:ln>
            <a:noFill/>
          </a:ln>
          <a:effectLst>
            <a:softEdge rad="112500"/>
          </a:effectLst>
        </p:spPr>
      </p:pic>
      <p:pic>
        <p:nvPicPr>
          <p:cNvPr id="17" name="Picture 16">
            <a:extLst>
              <a:ext uri="{FF2B5EF4-FFF2-40B4-BE49-F238E27FC236}">
                <a16:creationId xmlns:a16="http://schemas.microsoft.com/office/drawing/2014/main" id="{C9B95014-0166-1C61-0D9C-55F1AD4BE68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096000" y="990600"/>
            <a:ext cx="1708765" cy="1708765"/>
          </a:xfrm>
          <a:prstGeom prst="rect">
            <a:avLst/>
          </a:prstGeom>
          <a:ln>
            <a:noFill/>
          </a:ln>
          <a:effectLst>
            <a:softEdge rad="112500"/>
          </a:effectLst>
        </p:spPr>
      </p:pic>
      <p:pic>
        <p:nvPicPr>
          <p:cNvPr id="19" name="Picture 18" descr="A person wearing glasses&#10;&#10;Description automatically generated with medium confidence">
            <a:extLst>
              <a:ext uri="{FF2B5EF4-FFF2-40B4-BE49-F238E27FC236}">
                <a16:creationId xmlns:a16="http://schemas.microsoft.com/office/drawing/2014/main" id="{6562F288-9B85-C4C5-95EE-29550CF715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0" y="2772444"/>
            <a:ext cx="1802592" cy="1527121"/>
          </a:xfrm>
          <a:prstGeom prst="rect">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A1222-75D7-53EE-4BA1-AFBC9628A50C}"/>
              </a:ext>
            </a:extLst>
          </p:cNvPr>
          <p:cNvSpPr>
            <a:spLocks noGrp="1"/>
          </p:cNvSpPr>
          <p:nvPr>
            <p:ph type="title"/>
          </p:nvPr>
        </p:nvSpPr>
        <p:spPr/>
        <p:txBody>
          <a:bodyPr/>
          <a:lstStyle/>
          <a:p>
            <a:r>
              <a:rPr lang="en-US" sz="5400" dirty="0"/>
              <a:t>Legal Overview/Criteria</a:t>
            </a:r>
          </a:p>
        </p:txBody>
      </p:sp>
    </p:spTree>
    <p:extLst>
      <p:ext uri="{BB962C8B-B14F-4D97-AF65-F5344CB8AC3E}">
        <p14:creationId xmlns:p14="http://schemas.microsoft.com/office/powerpoint/2010/main" val="3358676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362CD-62BE-4599-ABA3-6B0873801ACF}"/>
              </a:ext>
            </a:extLst>
          </p:cNvPr>
          <p:cNvSpPr>
            <a:spLocks noGrp="1"/>
          </p:cNvSpPr>
          <p:nvPr>
            <p:ph type="title"/>
          </p:nvPr>
        </p:nvSpPr>
        <p:spPr>
          <a:xfrm>
            <a:off x="609600" y="274638"/>
            <a:ext cx="10160000" cy="1143000"/>
          </a:xfrm>
        </p:spPr>
        <p:txBody>
          <a:bodyPr anchor="t"/>
          <a:lstStyle/>
          <a:p>
            <a:r>
              <a:rPr lang="en-US" dirty="0"/>
              <a:t>Legal Overview</a:t>
            </a:r>
          </a:p>
        </p:txBody>
      </p:sp>
      <p:sp>
        <p:nvSpPr>
          <p:cNvPr id="4" name="Content Placeholder 2">
            <a:extLst>
              <a:ext uri="{FF2B5EF4-FFF2-40B4-BE49-F238E27FC236}">
                <a16:creationId xmlns:a16="http://schemas.microsoft.com/office/drawing/2014/main" id="{D2F46560-801C-45FD-9260-880EBA030CD3}"/>
              </a:ext>
            </a:extLst>
          </p:cNvPr>
          <p:cNvSpPr>
            <a:spLocks noGrp="1"/>
          </p:cNvSpPr>
          <p:nvPr>
            <p:ph idx="1"/>
          </p:nvPr>
        </p:nvSpPr>
        <p:spPr>
          <a:xfrm>
            <a:off x="609600" y="1066801"/>
            <a:ext cx="10160000" cy="4848256"/>
          </a:xfrm>
        </p:spPr>
        <p:txBody>
          <a:bodyPr>
            <a:normAutofit/>
          </a:bodyPr>
          <a:lstStyle/>
          <a:p>
            <a:endParaRPr lang="en-US" dirty="0"/>
          </a:p>
          <a:p>
            <a:pPr marL="114300" indent="0">
              <a:buNone/>
            </a:pPr>
            <a:r>
              <a:rPr lang="en-US" sz="3200" b="1" dirty="0">
                <a:solidFill>
                  <a:srgbClr val="FF0000"/>
                </a:solidFill>
              </a:rPr>
              <a:t>WHAT?</a:t>
            </a:r>
          </a:p>
          <a:p>
            <a:pPr marL="1325880" lvl="4" indent="0" algn="just">
              <a:buNone/>
            </a:pPr>
            <a:r>
              <a:rPr lang="en-US" sz="3200" dirty="0">
                <a:effectLst/>
                <a:ea typeface="Calibri" panose="020F0502020204030204" pitchFamily="34" charset="0"/>
              </a:rPr>
              <a:t>Redistricting is the process by which the boundaries of elective districts (e.g., single-member districts) are periodically redrawn in response to changes in population. </a:t>
            </a:r>
            <a:r>
              <a:rPr lang="en-US" sz="3200" b="1" dirty="0">
                <a:effectLst/>
                <a:ea typeface="Calibri" panose="020F0502020204030204" pitchFamily="34" charset="0"/>
              </a:rPr>
              <a:t>The</a:t>
            </a:r>
            <a:r>
              <a:rPr lang="en-US" sz="3200" dirty="0">
                <a:effectLst/>
                <a:ea typeface="Calibri" panose="020F0502020204030204" pitchFamily="34" charset="0"/>
              </a:rPr>
              <a:t> </a:t>
            </a:r>
            <a:r>
              <a:rPr lang="en-US" sz="3200" b="1" dirty="0">
                <a:ea typeface="Calibri" panose="020F0502020204030204" pitchFamily="34" charset="0"/>
              </a:rPr>
              <a:t>Houston Community</a:t>
            </a:r>
            <a:r>
              <a:rPr lang="en-US" sz="3200" b="1" dirty="0">
                <a:effectLst/>
                <a:ea typeface="Calibri" panose="020F0502020204030204" pitchFamily="34" charset="0"/>
              </a:rPr>
              <a:t> College System is currently divided into nine single-member districts</a:t>
            </a:r>
            <a:r>
              <a:rPr lang="en-US" sz="3200" dirty="0">
                <a:effectLst/>
                <a:ea typeface="Calibri" panose="020F0502020204030204" pitchFamily="34" charset="0"/>
              </a:rPr>
              <a:t>. </a:t>
            </a:r>
            <a:endParaRPr lang="en-US" sz="3200"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TextBox 7">
            <a:extLst>
              <a:ext uri="{FF2B5EF4-FFF2-40B4-BE49-F238E27FC236}">
                <a16:creationId xmlns:a16="http://schemas.microsoft.com/office/drawing/2014/main" id="{01CF1D18-7D34-466C-9FA2-669A56B53B61}"/>
              </a:ext>
            </a:extLst>
          </p:cNvPr>
          <p:cNvSpPr txBox="1"/>
          <p:nvPr/>
        </p:nvSpPr>
        <p:spPr>
          <a:xfrm>
            <a:off x="9851112" y="2274020"/>
            <a:ext cx="7311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409A8FB6-057D-4498-95A0-8E26B4CFD68D}"/>
              </a:ext>
            </a:extLst>
          </p:cNvPr>
          <p:cNvSpPr txBox="1"/>
          <p:nvPr/>
        </p:nvSpPr>
        <p:spPr>
          <a:xfrm>
            <a:off x="2286000" y="1417639"/>
            <a:ext cx="716280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Graphic 19" descr="Map with pin with solid fill">
            <a:extLst>
              <a:ext uri="{FF2B5EF4-FFF2-40B4-BE49-F238E27FC236}">
                <a16:creationId xmlns:a16="http://schemas.microsoft.com/office/drawing/2014/main" id="{468B96FC-5B39-4124-B17C-9867C0EA08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5200" y="2560638"/>
            <a:ext cx="914400" cy="914400"/>
          </a:xfrm>
          <a:prstGeom prst="rect">
            <a:avLst/>
          </a:prstGeom>
        </p:spPr>
      </p:pic>
    </p:spTree>
    <p:extLst>
      <p:ext uri="{BB962C8B-B14F-4D97-AF65-F5344CB8AC3E}">
        <p14:creationId xmlns:p14="http://schemas.microsoft.com/office/powerpoint/2010/main" val="3415347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938FA8-9729-4475-9ED6-B7770F5184F3}"/>
              </a:ext>
            </a:extLst>
          </p:cNvPr>
          <p:cNvSpPr>
            <a:spLocks noGrp="1"/>
          </p:cNvSpPr>
          <p:nvPr>
            <p:ph type="title"/>
          </p:nvPr>
        </p:nvSpPr>
        <p:spPr/>
        <p:txBody>
          <a:bodyPr/>
          <a:lstStyle/>
          <a:p>
            <a:r>
              <a:rPr lang="en-US" sz="2800" dirty="0"/>
              <a:t>Current Board of Trustees Single Member Districts (2020 Census Blocks)</a:t>
            </a:r>
          </a:p>
        </p:txBody>
      </p:sp>
      <p:pic>
        <p:nvPicPr>
          <p:cNvPr id="18" name="Content Placeholder 17" descr="Map&#10;&#10;Description automatically generated">
            <a:extLst>
              <a:ext uri="{FF2B5EF4-FFF2-40B4-BE49-F238E27FC236}">
                <a16:creationId xmlns:a16="http://schemas.microsoft.com/office/drawing/2014/main" id="{DB06164C-A702-CE48-422A-1C008772EFA2}"/>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2209800" y="21001"/>
            <a:ext cx="9448800" cy="6836999"/>
          </a:xfrm>
        </p:spPr>
      </p:pic>
    </p:spTree>
    <p:extLst>
      <p:ext uri="{BB962C8B-B14F-4D97-AF65-F5344CB8AC3E}">
        <p14:creationId xmlns:p14="http://schemas.microsoft.com/office/powerpoint/2010/main" val="4046663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362CD-62BE-4599-ABA3-6B0873801ACF}"/>
              </a:ext>
            </a:extLst>
          </p:cNvPr>
          <p:cNvSpPr>
            <a:spLocks noGrp="1"/>
          </p:cNvSpPr>
          <p:nvPr>
            <p:ph type="title"/>
          </p:nvPr>
        </p:nvSpPr>
        <p:spPr>
          <a:xfrm>
            <a:off x="609600" y="274638"/>
            <a:ext cx="10160000" cy="1143000"/>
          </a:xfrm>
        </p:spPr>
        <p:txBody>
          <a:bodyPr anchor="t"/>
          <a:lstStyle/>
          <a:p>
            <a:r>
              <a:rPr lang="en-US" dirty="0"/>
              <a:t>Legal Overview </a:t>
            </a:r>
          </a:p>
        </p:txBody>
      </p:sp>
      <p:sp>
        <p:nvSpPr>
          <p:cNvPr id="4" name="Content Placeholder 2">
            <a:extLst>
              <a:ext uri="{FF2B5EF4-FFF2-40B4-BE49-F238E27FC236}">
                <a16:creationId xmlns:a16="http://schemas.microsoft.com/office/drawing/2014/main" id="{D2F46560-801C-45FD-9260-880EBA030CD3}"/>
              </a:ext>
            </a:extLst>
          </p:cNvPr>
          <p:cNvSpPr>
            <a:spLocks noGrp="1"/>
          </p:cNvSpPr>
          <p:nvPr>
            <p:ph idx="1"/>
          </p:nvPr>
        </p:nvSpPr>
        <p:spPr>
          <a:xfrm>
            <a:off x="457200" y="990601"/>
            <a:ext cx="10312400" cy="4572000"/>
          </a:xfrm>
        </p:spPr>
        <p:txBody>
          <a:bodyPr>
            <a:normAutofit/>
          </a:bodyPr>
          <a:lstStyle/>
          <a:p>
            <a:endParaRPr lang="en-US" dirty="0"/>
          </a:p>
          <a:p>
            <a:pPr marL="114300" indent="0">
              <a:buNone/>
            </a:pPr>
            <a:r>
              <a:rPr lang="en-US" sz="3600" b="1" dirty="0">
                <a:solidFill>
                  <a:srgbClr val="FF0000"/>
                </a:solidFill>
              </a:rPr>
              <a:t>WHY?</a:t>
            </a:r>
          </a:p>
          <a:p>
            <a:pPr marL="1325880" lvl="4" indent="0" algn="just">
              <a:buNone/>
            </a:pPr>
            <a:r>
              <a:rPr lang="en-US" sz="2800" dirty="0">
                <a:effectLst/>
                <a:ea typeface="Calibri" panose="020F0502020204030204" pitchFamily="34" charset="0"/>
              </a:rPr>
              <a:t>Every ten years, the U.S. Census data is published including the most recent population statistics. Texas Education Code Section 130.0822 (a) and (k) requires a school board to re-divide single-member districts </a:t>
            </a:r>
            <a:r>
              <a:rPr lang="en-US" sz="2800" b="1" dirty="0">
                <a:effectLst/>
                <a:ea typeface="Calibri" panose="020F0502020204030204" pitchFamily="34" charset="0"/>
              </a:rPr>
              <a:t>“if the census data indicates that the population of the most populous district exceeds the population of the least populous district by more than 10 percent.”</a:t>
            </a:r>
            <a:endParaRPr lang="en-US" dirty="0"/>
          </a:p>
        </p:txBody>
      </p:sp>
      <p:sp>
        <p:nvSpPr>
          <p:cNvPr id="8" name="TextBox 7">
            <a:extLst>
              <a:ext uri="{FF2B5EF4-FFF2-40B4-BE49-F238E27FC236}">
                <a16:creationId xmlns:a16="http://schemas.microsoft.com/office/drawing/2014/main" id="{01CF1D18-7D34-466C-9FA2-669A56B53B61}"/>
              </a:ext>
            </a:extLst>
          </p:cNvPr>
          <p:cNvSpPr txBox="1"/>
          <p:nvPr/>
        </p:nvSpPr>
        <p:spPr>
          <a:xfrm>
            <a:off x="9851112" y="2274020"/>
            <a:ext cx="731164"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409A8FB6-057D-4498-95A0-8E26B4CFD68D}"/>
              </a:ext>
            </a:extLst>
          </p:cNvPr>
          <p:cNvSpPr txBox="1"/>
          <p:nvPr/>
        </p:nvSpPr>
        <p:spPr>
          <a:xfrm>
            <a:off x="2286000" y="1417639"/>
            <a:ext cx="7162800" cy="646331"/>
          </a:xfrm>
          <a:prstGeom prst="rect">
            <a:avLst/>
          </a:prstGeom>
          <a:noFill/>
        </p:spPr>
        <p:txBody>
          <a:bodyPr wrap="square" rtlCol="0">
            <a:spAutoFit/>
          </a:bodyPr>
          <a:lstStyle/>
          <a:p>
            <a:pPr marL="285750" indent="-285750">
              <a:buFont typeface="Wingdings" panose="05000000000000000000" pitchFamily="2" charset="2"/>
              <a:buChar char="Ø"/>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Graphic 4" descr="Scales of justice with solid fill">
            <a:extLst>
              <a:ext uri="{FF2B5EF4-FFF2-40B4-BE49-F238E27FC236}">
                <a16:creationId xmlns:a16="http://schemas.microsoft.com/office/drawing/2014/main" id="{64446B4A-83BC-47A8-9EEC-BA2DF9E7C3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2743200"/>
            <a:ext cx="914400" cy="914400"/>
          </a:xfrm>
          <a:prstGeom prst="rect">
            <a:avLst/>
          </a:prstGeom>
        </p:spPr>
      </p:pic>
    </p:spTree>
    <p:extLst>
      <p:ext uri="{BB962C8B-B14F-4D97-AF65-F5344CB8AC3E}">
        <p14:creationId xmlns:p14="http://schemas.microsoft.com/office/powerpoint/2010/main" val="1105742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C8CFC58-944E-8889-7F0A-052F36D6D830}"/>
              </a:ext>
            </a:extLst>
          </p:cNvPr>
          <p:cNvGrpSpPr/>
          <p:nvPr/>
        </p:nvGrpSpPr>
        <p:grpSpPr>
          <a:xfrm>
            <a:off x="829614" y="0"/>
            <a:ext cx="9457386" cy="6851780"/>
            <a:chOff x="829614" y="0"/>
            <a:chExt cx="9457386" cy="6851780"/>
          </a:xfrm>
        </p:grpSpPr>
        <p:pic>
          <p:nvPicPr>
            <p:cNvPr id="3" name="Picture 2" descr="Table&#10;&#10;Description automatically generated">
              <a:extLst>
                <a:ext uri="{FF2B5EF4-FFF2-40B4-BE49-F238E27FC236}">
                  <a16:creationId xmlns:a16="http://schemas.microsoft.com/office/drawing/2014/main" id="{EA84885A-F565-59A9-C458-DDEDA76530BA}"/>
                </a:ext>
              </a:extLst>
            </p:cNvPr>
            <p:cNvPicPr>
              <a:picLocks noChangeAspect="1"/>
            </p:cNvPicPr>
            <p:nvPr/>
          </p:nvPicPr>
          <p:blipFill rotWithShape="1">
            <a:blip r:embed="rId2">
              <a:extLst>
                <a:ext uri="{28A0092B-C50C-407E-A947-70E740481C1C}">
                  <a14:useLocalDpi xmlns:a14="http://schemas.microsoft.com/office/drawing/2010/main" val="0"/>
                </a:ext>
              </a:extLst>
            </a:blip>
            <a:srcRect l="7727" t="10000" r="8131" b="11111"/>
            <a:stretch/>
          </p:blipFill>
          <p:spPr>
            <a:xfrm>
              <a:off x="829614" y="0"/>
              <a:ext cx="9457386" cy="6851780"/>
            </a:xfrm>
            <a:prstGeom prst="rect">
              <a:avLst/>
            </a:prstGeom>
          </p:spPr>
        </p:pic>
        <p:sp>
          <p:nvSpPr>
            <p:cNvPr id="2" name="Rectangle 1">
              <a:extLst>
                <a:ext uri="{FF2B5EF4-FFF2-40B4-BE49-F238E27FC236}">
                  <a16:creationId xmlns:a16="http://schemas.microsoft.com/office/drawing/2014/main" id="{E79A0FE3-533B-5011-8597-E926ED53F678}"/>
                </a:ext>
              </a:extLst>
            </p:cNvPr>
            <p:cNvSpPr/>
            <p:nvPr/>
          </p:nvSpPr>
          <p:spPr>
            <a:xfrm>
              <a:off x="3581400" y="3321180"/>
              <a:ext cx="76200" cy="152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1825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362CD-62BE-4599-ABA3-6B0873801ACF}"/>
              </a:ext>
            </a:extLst>
          </p:cNvPr>
          <p:cNvSpPr>
            <a:spLocks noGrp="1"/>
          </p:cNvSpPr>
          <p:nvPr>
            <p:ph type="title"/>
          </p:nvPr>
        </p:nvSpPr>
        <p:spPr>
          <a:xfrm>
            <a:off x="609600" y="274638"/>
            <a:ext cx="10160000" cy="1143000"/>
          </a:xfrm>
        </p:spPr>
        <p:txBody>
          <a:bodyPr anchor="t"/>
          <a:lstStyle/>
          <a:p>
            <a:r>
              <a:rPr lang="en-US" dirty="0"/>
              <a:t>Legal Overview</a:t>
            </a:r>
          </a:p>
        </p:txBody>
      </p:sp>
      <p:sp>
        <p:nvSpPr>
          <p:cNvPr id="4" name="Content Placeholder 2">
            <a:extLst>
              <a:ext uri="{FF2B5EF4-FFF2-40B4-BE49-F238E27FC236}">
                <a16:creationId xmlns:a16="http://schemas.microsoft.com/office/drawing/2014/main" id="{D2F46560-801C-45FD-9260-880EBA030CD3}"/>
              </a:ext>
            </a:extLst>
          </p:cNvPr>
          <p:cNvSpPr>
            <a:spLocks noGrp="1"/>
          </p:cNvSpPr>
          <p:nvPr>
            <p:ph idx="1"/>
          </p:nvPr>
        </p:nvSpPr>
        <p:spPr>
          <a:xfrm>
            <a:off x="609600" y="1600201"/>
            <a:ext cx="10160000" cy="4314855"/>
          </a:xfrm>
        </p:spPr>
        <p:txBody>
          <a:bodyPr>
            <a:normAutofit lnSpcReduction="10000"/>
          </a:bodyPr>
          <a:lstStyle/>
          <a:p>
            <a:pPr marL="114300" indent="0">
              <a:buNone/>
            </a:pPr>
            <a:r>
              <a:rPr lang="en-US" sz="3600" b="1" dirty="0">
                <a:solidFill>
                  <a:srgbClr val="FF0000"/>
                </a:solidFill>
              </a:rPr>
              <a:t>WHEN?</a:t>
            </a:r>
          </a:p>
          <a:p>
            <a:pPr marL="1325880" lvl="4" indent="0" algn="just">
              <a:buNone/>
            </a:pPr>
            <a:r>
              <a:rPr lang="en-US" b="1" dirty="0">
                <a:effectLst/>
                <a:ea typeface="Calibri" panose="020F0502020204030204" pitchFamily="34" charset="0"/>
              </a:rPr>
              <a:t>Not later than the 90th day before the day of the first regular trustee election</a:t>
            </a:r>
            <a:r>
              <a:rPr lang="en-US" dirty="0">
                <a:effectLst/>
                <a:ea typeface="Calibri" panose="020F0502020204030204" pitchFamily="34" charset="0"/>
              </a:rPr>
              <a:t> at which trustees may officially recognize and act on the last preceding federal census, the board </a:t>
            </a:r>
            <a:r>
              <a:rPr lang="en-US" i="1" dirty="0">
                <a:effectLst/>
                <a:ea typeface="Calibri" panose="020F0502020204030204" pitchFamily="34" charset="0"/>
              </a:rPr>
              <a:t>must</a:t>
            </a:r>
            <a:r>
              <a:rPr lang="en-US" dirty="0">
                <a:effectLst/>
                <a:ea typeface="Calibri" panose="020F0502020204030204" pitchFamily="34" charset="0"/>
              </a:rPr>
              <a:t> redivide the district into the appropriate number of trustee districts if the census data indicates that the population of the most populous district exceeds the population of the least populous district by more than 10 percent. </a:t>
            </a:r>
          </a:p>
          <a:p>
            <a:pPr marL="1325880" lvl="4" indent="0" algn="just">
              <a:buNone/>
            </a:pPr>
            <a:r>
              <a:rPr lang="en-US" b="1" dirty="0">
                <a:ea typeface="Calibri" panose="020F0502020204030204" pitchFamily="34" charset="0"/>
              </a:rPr>
              <a:t>Houston Community College System</a:t>
            </a:r>
            <a:r>
              <a:rPr lang="en-US" b="1" dirty="0">
                <a:effectLst/>
                <a:ea typeface="Calibri" panose="020F0502020204030204" pitchFamily="34" charset="0"/>
              </a:rPr>
              <a:t> holds elections in November of </a:t>
            </a:r>
            <a:r>
              <a:rPr lang="en-US" b="1" dirty="0">
                <a:ea typeface="Calibri" panose="020F0502020204030204" pitchFamily="34" charset="0"/>
              </a:rPr>
              <a:t>odd</a:t>
            </a:r>
            <a:r>
              <a:rPr lang="en-US" b="1" dirty="0">
                <a:effectLst/>
                <a:ea typeface="Calibri" panose="020F0502020204030204" pitchFamily="34" charset="0"/>
              </a:rPr>
              <a:t>-numbered years.  For the November 7, 2023 election date, the Board of Trustees is required to redistrict by August 9, 2023.</a:t>
            </a:r>
            <a:endParaRPr lang="en-US" sz="3200" b="1" dirty="0">
              <a:effectLst/>
              <a:ea typeface="Calibri" panose="020F0502020204030204" pitchFamily="34" charset="0"/>
            </a:endParaRPr>
          </a:p>
          <a:p>
            <a:pPr marL="1325880" lvl="4" indent="0">
              <a:buNone/>
            </a:pPr>
            <a:endParaRPr lang="en-US" sz="3200" dirty="0"/>
          </a:p>
          <a:p>
            <a:endParaRPr lang="en-US" dirty="0"/>
          </a:p>
          <a:p>
            <a:endParaRPr lang="en-US" dirty="0"/>
          </a:p>
          <a:p>
            <a:endParaRPr lang="en-US" dirty="0"/>
          </a:p>
          <a:p>
            <a:endParaRPr lang="en-US" dirty="0"/>
          </a:p>
          <a:p>
            <a:endParaRPr lang="en-US" dirty="0"/>
          </a:p>
        </p:txBody>
      </p:sp>
      <p:sp>
        <p:nvSpPr>
          <p:cNvPr id="8" name="TextBox 7">
            <a:extLst>
              <a:ext uri="{FF2B5EF4-FFF2-40B4-BE49-F238E27FC236}">
                <a16:creationId xmlns:a16="http://schemas.microsoft.com/office/drawing/2014/main" id="{01CF1D18-7D34-466C-9FA2-669A56B53B61}"/>
              </a:ext>
            </a:extLst>
          </p:cNvPr>
          <p:cNvSpPr txBox="1"/>
          <p:nvPr/>
        </p:nvSpPr>
        <p:spPr>
          <a:xfrm>
            <a:off x="9851112" y="2274020"/>
            <a:ext cx="731164" cy="369332"/>
          </a:xfrm>
          <a:prstGeom prst="rect">
            <a:avLst/>
          </a:prstGeom>
          <a:noFill/>
        </p:spPr>
        <p:txBody>
          <a:bodyPr wrap="square" rtlCol="0">
            <a:spAutoFit/>
          </a:bodyPr>
          <a:lstStyle/>
          <a:p>
            <a:endParaRPr lang="en-US" dirty="0"/>
          </a:p>
        </p:txBody>
      </p:sp>
      <p:pic>
        <p:nvPicPr>
          <p:cNvPr id="11" name="Graphic 10" descr="Monthly calendar with solid fill">
            <a:extLst>
              <a:ext uri="{FF2B5EF4-FFF2-40B4-BE49-F238E27FC236}">
                <a16:creationId xmlns:a16="http://schemas.microsoft.com/office/drawing/2014/main" id="{49D8E643-D30E-4CA6-B06A-AA70AB595B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2274020"/>
            <a:ext cx="838200" cy="838200"/>
          </a:xfrm>
          <a:prstGeom prst="rect">
            <a:avLst/>
          </a:prstGeom>
        </p:spPr>
      </p:pic>
    </p:spTree>
    <p:extLst>
      <p:ext uri="{BB962C8B-B14F-4D97-AF65-F5344CB8AC3E}">
        <p14:creationId xmlns:p14="http://schemas.microsoft.com/office/powerpoint/2010/main" val="843600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9B25A-C73C-3E1C-C1A9-95DC55F175CF}"/>
              </a:ext>
            </a:extLst>
          </p:cNvPr>
          <p:cNvSpPr>
            <a:spLocks noGrp="1"/>
          </p:cNvSpPr>
          <p:nvPr>
            <p:ph type="title"/>
          </p:nvPr>
        </p:nvSpPr>
        <p:spPr/>
        <p:txBody>
          <a:bodyPr/>
          <a:lstStyle/>
          <a:p>
            <a:r>
              <a:rPr lang="en-US" sz="4400" dirty="0"/>
              <a:t>Board Adopted Timeline</a:t>
            </a:r>
          </a:p>
        </p:txBody>
      </p:sp>
      <p:pic>
        <p:nvPicPr>
          <p:cNvPr id="9" name="Content Placeholder 8">
            <a:extLst>
              <a:ext uri="{FF2B5EF4-FFF2-40B4-BE49-F238E27FC236}">
                <a16:creationId xmlns:a16="http://schemas.microsoft.com/office/drawing/2014/main" id="{81819EDE-972E-C150-661F-8C3556635CF3}"/>
              </a:ext>
            </a:extLst>
          </p:cNvPr>
          <p:cNvPicPr>
            <a:picLocks noGrp="1" noChangeAspect="1"/>
          </p:cNvPicPr>
          <p:nvPr>
            <p:ph sz="quarter" idx="10"/>
          </p:nvPr>
        </p:nvPicPr>
        <p:blipFill>
          <a:blip r:embed="rId2"/>
          <a:stretch>
            <a:fillRect/>
          </a:stretch>
        </p:blipFill>
        <p:spPr>
          <a:xfrm>
            <a:off x="3886200" y="68634"/>
            <a:ext cx="5486399" cy="6799246"/>
          </a:xfrm>
        </p:spPr>
      </p:pic>
    </p:spTree>
    <p:extLst>
      <p:ext uri="{BB962C8B-B14F-4D97-AF65-F5344CB8AC3E}">
        <p14:creationId xmlns:p14="http://schemas.microsoft.com/office/powerpoint/2010/main" val="318930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NewTemplat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1_THNewTemplat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1FB54B186A194E9BA9695EA399BCFA" ma:contentTypeVersion="16" ma:contentTypeDescription="Create a new document." ma:contentTypeScope="" ma:versionID="1b5c7be4e636399725ce7a873110a22c">
  <xsd:schema xmlns:xsd="http://www.w3.org/2001/XMLSchema" xmlns:xs="http://www.w3.org/2001/XMLSchema" xmlns:p="http://schemas.microsoft.com/office/2006/metadata/properties" xmlns:ns2="96b9b9d3-cc47-4aff-8fbd-6c00e0be19ea" xmlns:ns3="9e241576-90e7-4d81-9b6e-c585dc318215" targetNamespace="http://schemas.microsoft.com/office/2006/metadata/properties" ma:root="true" ma:fieldsID="74c8d33b1721f31e6b31bb85033b2b0a" ns2:_="" ns3:_="">
    <xsd:import namespace="96b9b9d3-cc47-4aff-8fbd-6c00e0be19ea"/>
    <xsd:import namespace="9e241576-90e7-4d81-9b6e-c585dc318215"/>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9b9d3-cc47-4aff-8fbd-6c00e0be19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656719-4c20-4d22-9fc0-d28739c75e0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e241576-90e7-4d81-9b6e-c585dc31821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e627b7-b85e-47c4-8bc6-224ff6aa6047}" ma:internalName="TaxCatchAll" ma:showField="CatchAllData" ma:web="9e241576-90e7-4d81-9b6e-c585dc3182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C5BE44-D4F9-4C9C-8316-C66727E50130}"/>
</file>

<file path=customXml/itemProps2.xml><?xml version="1.0" encoding="utf-8"?>
<ds:datastoreItem xmlns:ds="http://schemas.openxmlformats.org/officeDocument/2006/customXml" ds:itemID="{BD700C6B-E069-4824-8858-007D347FABD3}"/>
</file>

<file path=docProps/app.xml><?xml version="1.0" encoding="utf-8"?>
<Properties xmlns="http://schemas.openxmlformats.org/officeDocument/2006/extended-properties" xmlns:vt="http://schemas.openxmlformats.org/officeDocument/2006/docPropsVTypes">
  <TotalTime>5165</TotalTime>
  <Words>727</Words>
  <Application>Microsoft Office PowerPoint</Application>
  <PresentationFormat>Widescreen</PresentationFormat>
  <Paragraphs>121</Paragraphs>
  <Slides>26</Slides>
  <Notes>2</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35" baseType="lpstr">
      <vt:lpstr>Arial</vt:lpstr>
      <vt:lpstr>Arial Narrow</vt:lpstr>
      <vt:lpstr>Calibri</vt:lpstr>
      <vt:lpstr>Cambria</vt:lpstr>
      <vt:lpstr>Georgia</vt:lpstr>
      <vt:lpstr>Wingdings</vt:lpstr>
      <vt:lpstr>THNewTemplate</vt:lpstr>
      <vt:lpstr>1_THNewTemplate</vt:lpstr>
      <vt:lpstr>Worksheet</vt:lpstr>
      <vt:lpstr>Public Hearing on Redistricting</vt:lpstr>
      <vt:lpstr>Today’s Objectives</vt:lpstr>
      <vt:lpstr>Legal Overview/Criteria</vt:lpstr>
      <vt:lpstr>Legal Overview</vt:lpstr>
      <vt:lpstr>Current Board of Trustees Single Member Districts (2020 Census Blocks)</vt:lpstr>
      <vt:lpstr>Legal Overview </vt:lpstr>
      <vt:lpstr>PowerPoint Presentation</vt:lpstr>
      <vt:lpstr>Legal Overview</vt:lpstr>
      <vt:lpstr>Board Adopted Timeline</vt:lpstr>
      <vt:lpstr>Traditional Redistricting Criteria</vt:lpstr>
      <vt:lpstr>Plan 1A and Demographics</vt:lpstr>
      <vt:lpstr>PowerPoint Presentation</vt:lpstr>
      <vt:lpstr>PowerPoint Presentation</vt:lpstr>
      <vt:lpstr>Plan 1A - Summary of Changes</vt:lpstr>
      <vt:lpstr>PowerPoint Presentation</vt:lpstr>
      <vt:lpstr>PowerPoint Presentation</vt:lpstr>
      <vt:lpstr>PowerPoint Presentation</vt:lpstr>
      <vt:lpstr>PowerPoint Presentation</vt:lpstr>
      <vt:lpstr>PowerPoint Presentation</vt:lpstr>
      <vt:lpstr>PowerPoint Presentation</vt:lpstr>
      <vt:lpstr>Public Hearing</vt:lpstr>
      <vt:lpstr>Next Steps</vt:lpstr>
      <vt:lpstr>Next Board Meeting</vt:lpstr>
      <vt:lpstr>Please visit the HCC Redistricting Website to submit comments and proposed maps: </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Redistricting After the  2020 Census</dc:title>
  <dc:creator>Betsy Maggard</dc:creator>
  <cp:lastModifiedBy>HCCS</cp:lastModifiedBy>
  <cp:revision>148</cp:revision>
  <cp:lastPrinted>2022-05-18T14:49:27Z</cp:lastPrinted>
  <dcterms:created xsi:type="dcterms:W3CDTF">2020-08-24T18:57:05Z</dcterms:created>
  <dcterms:modified xsi:type="dcterms:W3CDTF">2023-02-15T18:41:50Z</dcterms:modified>
</cp:coreProperties>
</file>